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61" r:id="rId4"/>
    <p:sldId id="264" r:id="rId5"/>
    <p:sldId id="258" r:id="rId6"/>
    <p:sldId id="270" r:id="rId7"/>
    <p:sldId id="262" r:id="rId8"/>
    <p:sldId id="263" r:id="rId9"/>
    <p:sldId id="272" r:id="rId10"/>
    <p:sldId id="265" r:id="rId11"/>
    <p:sldId id="267" r:id="rId12"/>
    <p:sldId id="271" r:id="rId13"/>
    <p:sldId id="273"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DD1C3-22F5-410C-8150-64F320FDFC5D}" v="204" dt="2025-07-03T03:37:4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81534" autoAdjust="0"/>
  </p:normalViewPr>
  <p:slideViewPr>
    <p:cSldViewPr snapToGrid="0">
      <p:cViewPr varScale="1">
        <p:scale>
          <a:sx n="98" d="100"/>
          <a:sy n="98" d="100"/>
        </p:scale>
        <p:origin x="1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Boudreau" userId="0009e3bd1edcac0a" providerId="LiveId" clId="{203DD1C3-22F5-410C-8150-64F320FDFC5D}"/>
    <pc:docChg chg="undo redo custSel addSld delSld modSld sldOrd">
      <pc:chgData name="Kelly Boudreau" userId="0009e3bd1edcac0a" providerId="LiveId" clId="{203DD1C3-22F5-410C-8150-64F320FDFC5D}" dt="2025-07-03T03:37:45.007" v="7772" actId="14100"/>
      <pc:docMkLst>
        <pc:docMk/>
      </pc:docMkLst>
      <pc:sldChg chg="addSp delSp modSp mod setBg addAnim delAnim">
        <pc:chgData name="Kelly Boudreau" userId="0009e3bd1edcac0a" providerId="LiveId" clId="{203DD1C3-22F5-410C-8150-64F320FDFC5D}" dt="2025-07-02T14:58:18.294" v="445" actId="113"/>
        <pc:sldMkLst>
          <pc:docMk/>
          <pc:sldMk cId="2746487125" sldId="256"/>
        </pc:sldMkLst>
        <pc:spChg chg="mod">
          <ac:chgData name="Kelly Boudreau" userId="0009e3bd1edcac0a" providerId="LiveId" clId="{203DD1C3-22F5-410C-8150-64F320FDFC5D}" dt="2025-07-02T14:58:18.294" v="445" actId="113"/>
          <ac:spMkLst>
            <pc:docMk/>
            <pc:sldMk cId="2746487125" sldId="256"/>
            <ac:spMk id="2" creationId="{1DEF826B-A8A1-5759-ABFF-AFBE5E276536}"/>
          </ac:spMkLst>
        </pc:spChg>
        <pc:spChg chg="mod">
          <ac:chgData name="Kelly Boudreau" userId="0009e3bd1edcac0a" providerId="LiveId" clId="{203DD1C3-22F5-410C-8150-64F320FDFC5D}" dt="2025-07-02T14:54:45.714" v="424" actId="114"/>
          <ac:spMkLst>
            <pc:docMk/>
            <pc:sldMk cId="2746487125" sldId="256"/>
            <ac:spMk id="3" creationId="{B505344E-8966-542E-CD82-A3B2D440AFFD}"/>
          </ac:spMkLst>
        </pc:spChg>
        <pc:spChg chg="add del">
          <ac:chgData name="Kelly Boudreau" userId="0009e3bd1edcac0a" providerId="LiveId" clId="{203DD1C3-22F5-410C-8150-64F320FDFC5D}" dt="2025-07-02T14:37:56.980" v="386" actId="26606"/>
          <ac:spMkLst>
            <pc:docMk/>
            <pc:sldMk cId="2746487125" sldId="256"/>
            <ac:spMk id="1037" creationId="{F76371D7-6733-4D74-8B73-248817D8A1B9}"/>
          </ac:spMkLst>
        </pc:spChg>
        <pc:spChg chg="add del">
          <ac:chgData name="Kelly Boudreau" userId="0009e3bd1edcac0a" providerId="LiveId" clId="{203DD1C3-22F5-410C-8150-64F320FDFC5D}" dt="2025-07-02T14:37:56.980" v="386" actId="26606"/>
          <ac:spMkLst>
            <pc:docMk/>
            <pc:sldMk cId="2746487125" sldId="256"/>
            <ac:spMk id="1039" creationId="{3FCFB1DE-0B7E-48CC-BA90-B2AB0889F9D6}"/>
          </ac:spMkLst>
        </pc:spChg>
        <pc:spChg chg="add del">
          <ac:chgData name="Kelly Boudreau" userId="0009e3bd1edcac0a" providerId="LiveId" clId="{203DD1C3-22F5-410C-8150-64F320FDFC5D}" dt="2025-07-02T14:50:15.044" v="398" actId="26606"/>
          <ac:spMkLst>
            <pc:docMk/>
            <pc:sldMk cId="2746487125" sldId="256"/>
            <ac:spMk id="1043" creationId="{64EEF0D6-2D1F-491D-AC56-0F0F95A316F7}"/>
          </ac:spMkLst>
        </pc:spChg>
        <pc:spChg chg="add del">
          <ac:chgData name="Kelly Boudreau" userId="0009e3bd1edcac0a" providerId="LiveId" clId="{203DD1C3-22F5-410C-8150-64F320FDFC5D}" dt="2025-07-02T14:50:15.044" v="398" actId="26606"/>
          <ac:spMkLst>
            <pc:docMk/>
            <pc:sldMk cId="2746487125" sldId="256"/>
            <ac:spMk id="1045" creationId="{3FCFB1DE-0B7E-48CC-BA90-B2AB0889F9D6}"/>
          </ac:spMkLst>
        </pc:spChg>
        <pc:spChg chg="add del">
          <ac:chgData name="Kelly Boudreau" userId="0009e3bd1edcac0a" providerId="LiveId" clId="{203DD1C3-22F5-410C-8150-64F320FDFC5D}" dt="2025-07-02T14:54:18.516" v="417" actId="26606"/>
          <ac:spMkLst>
            <pc:docMk/>
            <pc:sldMk cId="2746487125" sldId="256"/>
            <ac:spMk id="1047" creationId="{EE30EEB6-1483-4128-8331-806627678CB0}"/>
          </ac:spMkLst>
        </pc:spChg>
        <pc:spChg chg="add del">
          <ac:chgData name="Kelly Boudreau" userId="0009e3bd1edcac0a" providerId="LiveId" clId="{203DD1C3-22F5-410C-8150-64F320FDFC5D}" dt="2025-07-02T14:54:00.059" v="412" actId="26606"/>
          <ac:spMkLst>
            <pc:docMk/>
            <pc:sldMk cId="2746487125" sldId="256"/>
            <ac:spMk id="1049" creationId="{CA4BD6EE-7B51-447C-AAB3-028B7A3E515D}"/>
          </ac:spMkLst>
        </pc:spChg>
        <pc:spChg chg="add del">
          <ac:chgData name="Kelly Boudreau" userId="0009e3bd1edcac0a" providerId="LiveId" clId="{203DD1C3-22F5-410C-8150-64F320FDFC5D}" dt="2025-07-02T14:54:00.059" v="412" actId="26606"/>
          <ac:spMkLst>
            <pc:docMk/>
            <pc:sldMk cId="2746487125" sldId="256"/>
            <ac:spMk id="1050" creationId="{6B5FF7CD-712E-4187-BFF5-B192FFB33A49}"/>
          </ac:spMkLst>
        </pc:spChg>
        <pc:spChg chg="add del">
          <ac:chgData name="Kelly Boudreau" userId="0009e3bd1edcac0a" providerId="LiveId" clId="{203DD1C3-22F5-410C-8150-64F320FDFC5D}" dt="2025-07-02T14:53:45.568" v="408" actId="26606"/>
          <ac:spMkLst>
            <pc:docMk/>
            <pc:sldMk cId="2746487125" sldId="256"/>
            <ac:spMk id="1052" creationId="{F76371D7-6733-4D74-8B73-248817D8A1B9}"/>
          </ac:spMkLst>
        </pc:spChg>
        <pc:spChg chg="add del">
          <ac:chgData name="Kelly Boudreau" userId="0009e3bd1edcac0a" providerId="LiveId" clId="{203DD1C3-22F5-410C-8150-64F320FDFC5D}" dt="2025-07-02T14:54:04.741" v="414" actId="26606"/>
          <ac:spMkLst>
            <pc:docMk/>
            <pc:sldMk cId="2746487125" sldId="256"/>
            <ac:spMk id="1053" creationId="{8C886788-700E-4D20-9F80-E0E96837A203}"/>
          </ac:spMkLst>
        </pc:spChg>
        <pc:spChg chg="add del">
          <ac:chgData name="Kelly Boudreau" userId="0009e3bd1edcac0a" providerId="LiveId" clId="{203DD1C3-22F5-410C-8150-64F320FDFC5D}" dt="2025-07-02T14:53:45.568" v="408" actId="26606"/>
          <ac:spMkLst>
            <pc:docMk/>
            <pc:sldMk cId="2746487125" sldId="256"/>
            <ac:spMk id="1054" creationId="{3FCFB1DE-0B7E-48CC-BA90-B2AB0889F9D6}"/>
          </ac:spMkLst>
        </pc:spChg>
        <pc:spChg chg="add del">
          <ac:chgData name="Kelly Boudreau" userId="0009e3bd1edcac0a" providerId="LiveId" clId="{203DD1C3-22F5-410C-8150-64F320FDFC5D}" dt="2025-07-02T14:54:04.741" v="414" actId="26606"/>
          <ac:spMkLst>
            <pc:docMk/>
            <pc:sldMk cId="2746487125" sldId="256"/>
            <ac:spMk id="1055" creationId="{1850674C-4E08-4C62-A3E2-6337FE4F7D86}"/>
          </ac:spMkLst>
        </pc:spChg>
        <pc:spChg chg="add del">
          <ac:chgData name="Kelly Boudreau" userId="0009e3bd1edcac0a" providerId="LiveId" clId="{203DD1C3-22F5-410C-8150-64F320FDFC5D}" dt="2025-07-02T14:54:04.741" v="414" actId="26606"/>
          <ac:spMkLst>
            <pc:docMk/>
            <pc:sldMk cId="2746487125" sldId="256"/>
            <ac:spMk id="1056" creationId="{BCE4FF05-2B0C-4C97-A9B4-E163085A90E1}"/>
          </ac:spMkLst>
        </pc:spChg>
        <pc:spChg chg="add del">
          <ac:chgData name="Kelly Boudreau" userId="0009e3bd1edcac0a" providerId="LiveId" clId="{203DD1C3-22F5-410C-8150-64F320FDFC5D}" dt="2025-07-02T14:54:04.741" v="414" actId="26606"/>
          <ac:spMkLst>
            <pc:docMk/>
            <pc:sldMk cId="2746487125" sldId="256"/>
            <ac:spMk id="1058" creationId="{529C2A7A-A6B6-4A56-B11C-8E967D88A60D}"/>
          </ac:spMkLst>
        </pc:spChg>
        <pc:spChg chg="add del">
          <ac:chgData name="Kelly Boudreau" userId="0009e3bd1edcac0a" providerId="LiveId" clId="{203DD1C3-22F5-410C-8150-64F320FDFC5D}" dt="2025-07-02T14:54:04.741" v="414" actId="26606"/>
          <ac:spMkLst>
            <pc:docMk/>
            <pc:sldMk cId="2746487125" sldId="256"/>
            <ac:spMk id="1060" creationId="{FDBD7205-E536-4134-8768-AC3E1A3C5E59}"/>
          </ac:spMkLst>
        </pc:spChg>
        <pc:spChg chg="add del">
          <ac:chgData name="Kelly Boudreau" userId="0009e3bd1edcac0a" providerId="LiveId" clId="{203DD1C3-22F5-410C-8150-64F320FDFC5D}" dt="2025-07-02T14:54:18.499" v="416" actId="26606"/>
          <ac:spMkLst>
            <pc:docMk/>
            <pc:sldMk cId="2746487125" sldId="256"/>
            <ac:spMk id="1062" creationId="{23C919D2-98BF-4AF0-8F4F-DDD2962F07B2}"/>
          </ac:spMkLst>
        </pc:spChg>
        <pc:spChg chg="add del">
          <ac:chgData name="Kelly Boudreau" userId="0009e3bd1edcac0a" providerId="LiveId" clId="{203DD1C3-22F5-410C-8150-64F320FDFC5D}" dt="2025-07-02T14:54:18.499" v="416" actId="26606"/>
          <ac:spMkLst>
            <pc:docMk/>
            <pc:sldMk cId="2746487125" sldId="256"/>
            <ac:spMk id="1063" creationId="{941C40EE-2024-463D-95BD-A2AC93BEC750}"/>
          </ac:spMkLst>
        </pc:spChg>
        <pc:spChg chg="add del">
          <ac:chgData name="Kelly Boudreau" userId="0009e3bd1edcac0a" providerId="LiveId" clId="{203DD1C3-22F5-410C-8150-64F320FDFC5D}" dt="2025-07-02T14:54:18.499" v="416" actId="26606"/>
          <ac:spMkLst>
            <pc:docMk/>
            <pc:sldMk cId="2746487125" sldId="256"/>
            <ac:spMk id="1064" creationId="{48B13CA8-CBEA-4805-955D-CEBE32236560}"/>
          </ac:spMkLst>
        </pc:spChg>
        <pc:grpChg chg="add">
          <ac:chgData name="Kelly Boudreau" userId="0009e3bd1edcac0a" providerId="LiveId" clId="{203DD1C3-22F5-410C-8150-64F320FDFC5D}" dt="2025-07-02T14:54:18.516" v="417" actId="26606"/>
          <ac:grpSpMkLst>
            <pc:docMk/>
            <pc:sldMk cId="2746487125" sldId="256"/>
            <ac:grpSpMk id="1066" creationId="{0AC42CFC-76C1-EBA6-76FB-883BA341EDD1}"/>
          </ac:grpSpMkLst>
        </pc:grpChg>
        <pc:picChg chg="add del mod">
          <ac:chgData name="Kelly Boudreau" userId="0009e3bd1edcac0a" providerId="LiveId" clId="{203DD1C3-22F5-410C-8150-64F320FDFC5D}" dt="2025-07-02T14:38:07.257" v="389" actId="1076"/>
          <ac:picMkLst>
            <pc:docMk/>
            <pc:sldMk cId="2746487125" sldId="256"/>
            <ac:picMk id="1026" creationId="{A04746FD-9525-B1B9-D1F7-2E4E967BFE85}"/>
          </ac:picMkLst>
        </pc:picChg>
        <pc:picChg chg="add del mod">
          <ac:chgData name="Kelly Boudreau" userId="0009e3bd1edcac0a" providerId="LiveId" clId="{203DD1C3-22F5-410C-8150-64F320FDFC5D}" dt="2025-07-02T14:38:07.257" v="389" actId="1076"/>
          <ac:picMkLst>
            <pc:docMk/>
            <pc:sldMk cId="2746487125" sldId="256"/>
            <ac:picMk id="1028" creationId="{3EA9DD8E-C9AC-4E98-0130-9E4A16F9D507}"/>
          </ac:picMkLst>
        </pc:picChg>
        <pc:picChg chg="add del mod">
          <ac:chgData name="Kelly Boudreau" userId="0009e3bd1edcac0a" providerId="LiveId" clId="{203DD1C3-22F5-410C-8150-64F320FDFC5D}" dt="2025-07-02T14:38:08.235" v="391"/>
          <ac:picMkLst>
            <pc:docMk/>
            <pc:sldMk cId="2746487125" sldId="256"/>
            <ac:picMk id="1030" creationId="{855256FD-6462-5249-281F-78082043BE73}"/>
          </ac:picMkLst>
        </pc:picChg>
        <pc:picChg chg="add del mod">
          <ac:chgData name="Kelly Boudreau" userId="0009e3bd1edcac0a" providerId="LiveId" clId="{203DD1C3-22F5-410C-8150-64F320FDFC5D}" dt="2025-07-02T14:38:07.647" v="390"/>
          <ac:picMkLst>
            <pc:docMk/>
            <pc:sldMk cId="2746487125" sldId="256"/>
            <ac:picMk id="1032" creationId="{AEA4C98A-DBA7-CDF6-6DA0-F221F0E688FF}"/>
          </ac:picMkLst>
        </pc:picChg>
        <pc:picChg chg="add del mod ord">
          <ac:chgData name="Kelly Boudreau" userId="0009e3bd1edcac0a" providerId="LiveId" clId="{203DD1C3-22F5-410C-8150-64F320FDFC5D}" dt="2025-07-02T14:54:18.516" v="417" actId="26606"/>
          <ac:picMkLst>
            <pc:docMk/>
            <pc:sldMk cId="2746487125" sldId="256"/>
            <ac:picMk id="1034" creationId="{06821231-058A-229D-D6A3-A2C1FAA87BBC}"/>
          </ac:picMkLst>
        </pc:picChg>
        <pc:picChg chg="add del mod">
          <ac:chgData name="Kelly Boudreau" userId="0009e3bd1edcac0a" providerId="LiveId" clId="{203DD1C3-22F5-410C-8150-64F320FDFC5D}" dt="2025-07-02T14:53:50.815" v="410" actId="478"/>
          <ac:picMkLst>
            <pc:docMk/>
            <pc:sldMk cId="2746487125" sldId="256"/>
            <ac:picMk id="1036" creationId="{705912C6-DA95-4945-A37C-D5740443211E}"/>
          </ac:picMkLst>
        </pc:picChg>
        <pc:picChg chg="add del mod ord">
          <ac:chgData name="Kelly Boudreau" userId="0009e3bd1edcac0a" providerId="LiveId" clId="{203DD1C3-22F5-410C-8150-64F320FDFC5D}" dt="2025-07-02T14:54:18.516" v="417" actId="26606"/>
          <ac:picMkLst>
            <pc:docMk/>
            <pc:sldMk cId="2746487125" sldId="256"/>
            <ac:picMk id="1038" creationId="{13832CD5-02F2-8527-663E-4DA04101E5A2}"/>
          </ac:picMkLst>
        </pc:picChg>
        <pc:picChg chg="add del mod ord">
          <ac:chgData name="Kelly Boudreau" userId="0009e3bd1edcac0a" providerId="LiveId" clId="{203DD1C3-22F5-410C-8150-64F320FDFC5D}" dt="2025-07-02T14:54:18.516" v="417" actId="26606"/>
          <ac:picMkLst>
            <pc:docMk/>
            <pc:sldMk cId="2746487125" sldId="256"/>
            <ac:picMk id="1040" creationId="{E698A6AD-BAF6-035D-A006-96C7DF40889C}"/>
          </ac:picMkLst>
        </pc:picChg>
        <pc:picChg chg="del">
          <ac:chgData name="Kelly Boudreau" userId="0009e3bd1edcac0a" providerId="LiveId" clId="{203DD1C3-22F5-410C-8150-64F320FDFC5D}" dt="2025-07-02T14:35:27.177" v="373" actId="478"/>
          <ac:picMkLst>
            <pc:docMk/>
            <pc:sldMk cId="2746487125" sldId="256"/>
            <ac:picMk id="2050" creationId="{C1FAB066-ED69-12F7-EF61-D72A79DE03D7}"/>
          </ac:picMkLst>
        </pc:picChg>
      </pc:sldChg>
      <pc:sldChg chg="addSp modSp mod ord setBg chgLayout modNotesTx">
        <pc:chgData name="Kelly Boudreau" userId="0009e3bd1edcac0a" providerId="LiveId" clId="{203DD1C3-22F5-410C-8150-64F320FDFC5D}" dt="2025-07-03T03:33:32.993" v="7664" actId="27636"/>
        <pc:sldMkLst>
          <pc:docMk/>
          <pc:sldMk cId="723721427" sldId="258"/>
        </pc:sldMkLst>
        <pc:spChg chg="mod ord">
          <ac:chgData name="Kelly Boudreau" userId="0009e3bd1edcac0a" providerId="LiveId" clId="{203DD1C3-22F5-410C-8150-64F320FDFC5D}" dt="2025-07-03T01:53:55.403" v="3021" actId="1076"/>
          <ac:spMkLst>
            <pc:docMk/>
            <pc:sldMk cId="723721427" sldId="258"/>
            <ac:spMk id="2" creationId="{29177C3D-AAB5-5CAE-A070-AE80A7C86ED6}"/>
          </ac:spMkLst>
        </pc:spChg>
        <pc:spChg chg="mod ord">
          <ac:chgData name="Kelly Boudreau" userId="0009e3bd1edcac0a" providerId="LiveId" clId="{203DD1C3-22F5-410C-8150-64F320FDFC5D}" dt="2025-07-03T03:33:32.993" v="7664" actId="27636"/>
          <ac:spMkLst>
            <pc:docMk/>
            <pc:sldMk cId="723721427" sldId="258"/>
            <ac:spMk id="3" creationId="{5FE187D0-3474-CDD2-AB0C-51DB571C9BA1}"/>
          </ac:spMkLst>
        </pc:spChg>
        <pc:spChg chg="add">
          <ac:chgData name="Kelly Boudreau" userId="0009e3bd1edcac0a" providerId="LiveId" clId="{203DD1C3-22F5-410C-8150-64F320FDFC5D}" dt="2025-07-03T01:49:01.966" v="2882" actId="26606"/>
          <ac:spMkLst>
            <pc:docMk/>
            <pc:sldMk cId="723721427" sldId="258"/>
            <ac:spMk id="5127" creationId="{92CC1E4F-F1F0-B945-BE50-C72A7103E8AC}"/>
          </ac:spMkLst>
        </pc:spChg>
        <pc:picChg chg="add">
          <ac:chgData name="Kelly Boudreau" userId="0009e3bd1edcac0a" providerId="LiveId" clId="{203DD1C3-22F5-410C-8150-64F320FDFC5D}" dt="2025-07-02T15:13:38.796" v="556"/>
          <ac:picMkLst>
            <pc:docMk/>
            <pc:sldMk cId="723721427" sldId="258"/>
            <ac:picMk id="4" creationId="{434ACF6C-7574-034C-0378-495FCDE6E143}"/>
          </ac:picMkLst>
        </pc:picChg>
        <pc:picChg chg="add mod">
          <ac:chgData name="Kelly Boudreau" userId="0009e3bd1edcac0a" providerId="LiveId" clId="{203DD1C3-22F5-410C-8150-64F320FDFC5D}" dt="2025-07-03T01:53:45.988" v="3018" actId="14100"/>
          <ac:picMkLst>
            <pc:docMk/>
            <pc:sldMk cId="723721427" sldId="258"/>
            <ac:picMk id="5122" creationId="{741531B1-6C87-2A7C-7D99-389C8376867E}"/>
          </ac:picMkLst>
        </pc:picChg>
      </pc:sldChg>
      <pc:sldChg chg="addSp delSp modSp mod setBg modAnim">
        <pc:chgData name="Kelly Boudreau" userId="0009e3bd1edcac0a" providerId="LiveId" clId="{203DD1C3-22F5-410C-8150-64F320FDFC5D}" dt="2025-07-02T15:26:36.856" v="1134"/>
        <pc:sldMkLst>
          <pc:docMk/>
          <pc:sldMk cId="682941098" sldId="259"/>
        </pc:sldMkLst>
        <pc:spChg chg="mod">
          <ac:chgData name="Kelly Boudreau" userId="0009e3bd1edcac0a" providerId="LiveId" clId="{203DD1C3-22F5-410C-8150-64F320FDFC5D}" dt="2025-07-02T15:25:09.899" v="989" actId="1076"/>
          <ac:spMkLst>
            <pc:docMk/>
            <pc:sldMk cId="682941098" sldId="259"/>
            <ac:spMk id="2" creationId="{071EC9B0-0C92-4EF5-440F-0C54715B4172}"/>
          </ac:spMkLst>
        </pc:spChg>
        <pc:spChg chg="mod ord">
          <ac:chgData name="Kelly Boudreau" userId="0009e3bd1edcac0a" providerId="LiveId" clId="{203DD1C3-22F5-410C-8150-64F320FDFC5D}" dt="2025-07-02T15:26:28.201" v="1133" actId="27636"/>
          <ac:spMkLst>
            <pc:docMk/>
            <pc:sldMk cId="682941098" sldId="259"/>
            <ac:spMk id="3" creationId="{1BE6B36C-BD72-CAEB-E39C-D623EE0F5127}"/>
          </ac:spMkLst>
        </pc:spChg>
        <pc:spChg chg="add del">
          <ac:chgData name="Kelly Boudreau" userId="0009e3bd1edcac0a" providerId="LiveId" clId="{203DD1C3-22F5-410C-8150-64F320FDFC5D}" dt="2025-07-02T15:08:01.655" v="461" actId="26606"/>
          <ac:spMkLst>
            <pc:docMk/>
            <pc:sldMk cId="682941098" sldId="259"/>
            <ac:spMk id="9" creationId="{A51A0227-072A-4F5F-928C-E2C3E5CCD10C}"/>
          </ac:spMkLst>
        </pc:spChg>
        <pc:spChg chg="add del">
          <ac:chgData name="Kelly Boudreau" userId="0009e3bd1edcac0a" providerId="LiveId" clId="{203DD1C3-22F5-410C-8150-64F320FDFC5D}" dt="2025-07-02T15:08:01.655" v="461" actId="26606"/>
          <ac:spMkLst>
            <pc:docMk/>
            <pc:sldMk cId="682941098" sldId="259"/>
            <ac:spMk id="10" creationId="{35D99776-4B38-47DF-A302-11AD9AF87ACA}"/>
          </ac:spMkLst>
        </pc:spChg>
        <pc:spChg chg="add del">
          <ac:chgData name="Kelly Boudreau" userId="0009e3bd1edcac0a" providerId="LiveId" clId="{203DD1C3-22F5-410C-8150-64F320FDFC5D}" dt="2025-07-02T15:07:04.083" v="459" actId="26606"/>
          <ac:spMkLst>
            <pc:docMk/>
            <pc:sldMk cId="682941098" sldId="259"/>
            <ac:spMk id="12" creationId="{873DDF9D-E27C-4E23-A1E8-CA352535F7C9}"/>
          </ac:spMkLst>
        </pc:spChg>
        <pc:spChg chg="add del">
          <ac:chgData name="Kelly Boudreau" userId="0009e3bd1edcac0a" providerId="LiveId" clId="{203DD1C3-22F5-410C-8150-64F320FDFC5D}" dt="2025-07-02T15:08:03.262" v="463" actId="26606"/>
          <ac:spMkLst>
            <pc:docMk/>
            <pc:sldMk cId="682941098" sldId="259"/>
            <ac:spMk id="13" creationId="{B5DAA40F-4F28-4316-934E-C55D7C3AA018}"/>
          </ac:spMkLst>
        </pc:spChg>
        <pc:spChg chg="add del">
          <ac:chgData name="Kelly Boudreau" userId="0009e3bd1edcac0a" providerId="LiveId" clId="{203DD1C3-22F5-410C-8150-64F320FDFC5D}" dt="2025-07-02T15:07:04.083" v="459" actId="26606"/>
          <ac:spMkLst>
            <pc:docMk/>
            <pc:sldMk cId="682941098" sldId="259"/>
            <ac:spMk id="14" creationId="{4C6B5652-C661-4C58-B937-F0F490F7FCB2}"/>
          </ac:spMkLst>
        </pc:spChg>
        <pc:spChg chg="add del">
          <ac:chgData name="Kelly Boudreau" userId="0009e3bd1edcac0a" providerId="LiveId" clId="{203DD1C3-22F5-410C-8150-64F320FDFC5D}" dt="2025-07-02T15:08:03.262" v="463" actId="26606"/>
          <ac:spMkLst>
            <pc:docMk/>
            <pc:sldMk cId="682941098" sldId="259"/>
            <ac:spMk id="15" creationId="{F6D467C8-A8E0-468B-B88D-9CEEE37BFC59}"/>
          </ac:spMkLst>
        </pc:spChg>
        <pc:spChg chg="add del">
          <ac:chgData name="Kelly Boudreau" userId="0009e3bd1edcac0a" providerId="LiveId" clId="{203DD1C3-22F5-410C-8150-64F320FDFC5D}" dt="2025-07-02T15:07:04.083" v="459" actId="26606"/>
          <ac:spMkLst>
            <pc:docMk/>
            <pc:sldMk cId="682941098" sldId="259"/>
            <ac:spMk id="16" creationId="{0B936867-6407-43FB-9DE6-1B0879D0CB31}"/>
          </ac:spMkLst>
        </pc:spChg>
        <pc:spChg chg="add del">
          <ac:chgData name="Kelly Boudreau" userId="0009e3bd1edcac0a" providerId="LiveId" clId="{203DD1C3-22F5-410C-8150-64F320FDFC5D}" dt="2025-07-02T15:08:03.262" v="463" actId="26606"/>
          <ac:spMkLst>
            <pc:docMk/>
            <pc:sldMk cId="682941098" sldId="259"/>
            <ac:spMk id="17" creationId="{62677C27-4325-4BE2-B2C9-B721DA9E3CD4}"/>
          </ac:spMkLst>
        </pc:spChg>
        <pc:spChg chg="add del">
          <ac:chgData name="Kelly Boudreau" userId="0009e3bd1edcac0a" providerId="LiveId" clId="{203DD1C3-22F5-410C-8150-64F320FDFC5D}" dt="2025-07-02T15:07:04.083" v="459" actId="26606"/>
          <ac:spMkLst>
            <pc:docMk/>
            <pc:sldMk cId="682941098" sldId="259"/>
            <ac:spMk id="18" creationId="{ACD0B258-678B-4A8C-894F-848AF24A1922}"/>
          </ac:spMkLst>
        </pc:spChg>
        <pc:spChg chg="add del">
          <ac:chgData name="Kelly Boudreau" userId="0009e3bd1edcac0a" providerId="LiveId" clId="{203DD1C3-22F5-410C-8150-64F320FDFC5D}" dt="2025-07-02T15:09:31.333" v="477" actId="26606"/>
          <ac:spMkLst>
            <pc:docMk/>
            <pc:sldMk cId="682941098" sldId="259"/>
            <ac:spMk id="19" creationId="{A51A0227-072A-4F5F-928C-E2C3E5CCD10C}"/>
          </ac:spMkLst>
        </pc:spChg>
        <pc:spChg chg="add del">
          <ac:chgData name="Kelly Boudreau" userId="0009e3bd1edcac0a" providerId="LiveId" clId="{203DD1C3-22F5-410C-8150-64F320FDFC5D}" dt="2025-07-02T15:07:04.083" v="459" actId="26606"/>
          <ac:spMkLst>
            <pc:docMk/>
            <pc:sldMk cId="682941098" sldId="259"/>
            <ac:spMk id="20" creationId="{2F003F3F-F118-41D2-AA3F-74DB0D1970BB}"/>
          </ac:spMkLst>
        </pc:spChg>
        <pc:spChg chg="add del">
          <ac:chgData name="Kelly Boudreau" userId="0009e3bd1edcac0a" providerId="LiveId" clId="{203DD1C3-22F5-410C-8150-64F320FDFC5D}" dt="2025-07-02T15:09:31.333" v="477" actId="26606"/>
          <ac:spMkLst>
            <pc:docMk/>
            <pc:sldMk cId="682941098" sldId="259"/>
            <ac:spMk id="21" creationId="{35D99776-4B38-47DF-A302-11AD9AF87ACA}"/>
          </ac:spMkLst>
        </pc:spChg>
        <pc:spChg chg="add del">
          <ac:chgData name="Kelly Boudreau" userId="0009e3bd1edcac0a" providerId="LiveId" clId="{203DD1C3-22F5-410C-8150-64F320FDFC5D}" dt="2025-07-02T15:07:04.083" v="459" actId="26606"/>
          <ac:spMkLst>
            <pc:docMk/>
            <pc:sldMk cId="682941098" sldId="259"/>
            <ac:spMk id="22" creationId="{C8D58395-74AF-401A-AF2F-76B6FCF71DFE}"/>
          </ac:spMkLst>
        </pc:spChg>
        <pc:spChg chg="add">
          <ac:chgData name="Kelly Boudreau" userId="0009e3bd1edcac0a" providerId="LiveId" clId="{203DD1C3-22F5-410C-8150-64F320FDFC5D}" dt="2025-07-02T15:09:31.333" v="477" actId="26606"/>
          <ac:spMkLst>
            <pc:docMk/>
            <pc:sldMk cId="682941098" sldId="259"/>
            <ac:spMk id="23" creationId="{29B161DF-E457-41D5-83AD-378B43003730}"/>
          </ac:spMkLst>
        </pc:spChg>
        <pc:spChg chg="add">
          <ac:chgData name="Kelly Boudreau" userId="0009e3bd1edcac0a" providerId="LiveId" clId="{203DD1C3-22F5-410C-8150-64F320FDFC5D}" dt="2025-07-02T15:09:31.333" v="477" actId="26606"/>
          <ac:spMkLst>
            <pc:docMk/>
            <pc:sldMk cId="682941098" sldId="259"/>
            <ac:spMk id="24" creationId="{107D50C9-F568-423A-A839-B49874AAEE6C}"/>
          </ac:spMkLst>
        </pc:spChg>
        <pc:spChg chg="add del">
          <ac:chgData name="Kelly Boudreau" userId="0009e3bd1edcac0a" providerId="LiveId" clId="{203DD1C3-22F5-410C-8150-64F320FDFC5D}" dt="2025-07-02T15:08:34.113" v="466" actId="26606"/>
          <ac:spMkLst>
            <pc:docMk/>
            <pc:sldMk cId="682941098" sldId="259"/>
            <ac:spMk id="26" creationId="{3C915414-2809-4735-A560-0D5FE66700D8}"/>
          </ac:spMkLst>
        </pc:spChg>
        <pc:spChg chg="add del">
          <ac:chgData name="Kelly Boudreau" userId="0009e3bd1edcac0a" providerId="LiveId" clId="{203DD1C3-22F5-410C-8150-64F320FDFC5D}" dt="2025-07-02T15:08:54.390" v="468" actId="26606"/>
          <ac:spMkLst>
            <pc:docMk/>
            <pc:sldMk cId="682941098" sldId="259"/>
            <ac:spMk id="35" creationId="{2CC250C2-BA67-4ABE-916B-F223C18F6BD6}"/>
          </ac:spMkLst>
        </pc:spChg>
        <pc:spChg chg="add del">
          <ac:chgData name="Kelly Boudreau" userId="0009e3bd1edcac0a" providerId="LiveId" clId="{203DD1C3-22F5-410C-8150-64F320FDFC5D}" dt="2025-07-02T15:08:54.390" v="468" actId="26606"/>
          <ac:spMkLst>
            <pc:docMk/>
            <pc:sldMk cId="682941098" sldId="259"/>
            <ac:spMk id="37" creationId="{2CA8D992-BB3F-47CD-BA18-71D54539202C}"/>
          </ac:spMkLst>
        </pc:spChg>
        <pc:spChg chg="add del">
          <ac:chgData name="Kelly Boudreau" userId="0009e3bd1edcac0a" providerId="LiveId" clId="{203DD1C3-22F5-410C-8150-64F320FDFC5D}" dt="2025-07-02T15:08:34.113" v="466" actId="26606"/>
          <ac:spMkLst>
            <pc:docMk/>
            <pc:sldMk cId="682941098" sldId="259"/>
            <ac:spMk id="57" creationId="{6DFF2B6F-0121-4534-AE5D-C5C3ED8EB70C}"/>
          </ac:spMkLst>
        </pc:spChg>
        <pc:spChg chg="add del">
          <ac:chgData name="Kelly Boudreau" userId="0009e3bd1edcac0a" providerId="LiveId" clId="{203DD1C3-22F5-410C-8150-64F320FDFC5D}" dt="2025-07-02T15:08:34.113" v="466" actId="26606"/>
          <ac:spMkLst>
            <pc:docMk/>
            <pc:sldMk cId="682941098" sldId="259"/>
            <ac:spMk id="61" creationId="{D665D759-2DF8-4D47-8386-4BA28901A79D}"/>
          </ac:spMkLst>
        </pc:spChg>
        <pc:spChg chg="add del">
          <ac:chgData name="Kelly Boudreau" userId="0009e3bd1edcac0a" providerId="LiveId" clId="{203DD1C3-22F5-410C-8150-64F320FDFC5D}" dt="2025-07-02T15:08:54.390" v="468" actId="26606"/>
          <ac:spMkLst>
            <pc:docMk/>
            <pc:sldMk cId="682941098" sldId="259"/>
            <ac:spMk id="63" creationId="{8D1AA55E-40D5-461B-A5A8-4AE8AAB71B08}"/>
          </ac:spMkLst>
        </pc:spChg>
        <pc:grpChg chg="add del">
          <ac:chgData name="Kelly Boudreau" userId="0009e3bd1edcac0a" providerId="LiveId" clId="{203DD1C3-22F5-410C-8150-64F320FDFC5D}" dt="2025-07-02T15:08:34.113" v="466" actId="26606"/>
          <ac:grpSpMkLst>
            <pc:docMk/>
            <pc:sldMk cId="682941098" sldId="259"/>
            <ac:grpSpMk id="28" creationId="{24413201-85BF-4680-A7D4-10CDBD03569C}"/>
          </ac:grpSpMkLst>
        </pc:grpChg>
        <pc:grpChg chg="add del">
          <ac:chgData name="Kelly Boudreau" userId="0009e3bd1edcac0a" providerId="LiveId" clId="{203DD1C3-22F5-410C-8150-64F320FDFC5D}" dt="2025-07-02T15:08:54.390" v="468" actId="26606"/>
          <ac:grpSpMkLst>
            <pc:docMk/>
            <pc:sldMk cId="682941098" sldId="259"/>
            <ac:grpSpMk id="30" creationId="{55E61915-5CEC-49BC-A41C-4DC6BB613095}"/>
          </ac:grpSpMkLst>
        </pc:grpChg>
        <pc:grpChg chg="add del">
          <ac:chgData name="Kelly Boudreau" userId="0009e3bd1edcac0a" providerId="LiveId" clId="{203DD1C3-22F5-410C-8150-64F320FDFC5D}" dt="2025-07-02T15:09:01.852" v="470" actId="26606"/>
          <ac:grpSpMkLst>
            <pc:docMk/>
            <pc:sldMk cId="682941098" sldId="259"/>
            <ac:grpSpMk id="66" creationId="{85EB0BE0-6FF4-D51E-765D-494AABB27263}"/>
          </ac:grpSpMkLst>
        </pc:grpChg>
        <pc:picChg chg="add mod ord">
          <ac:chgData name="Kelly Boudreau" userId="0009e3bd1edcac0a" providerId="LiveId" clId="{203DD1C3-22F5-410C-8150-64F320FDFC5D}" dt="2025-07-02T15:10:31.210" v="480" actId="1440"/>
          <ac:picMkLst>
            <pc:docMk/>
            <pc:sldMk cId="682941098" sldId="259"/>
            <ac:picMk id="5" creationId="{D1B33B4A-4E4F-E023-D1F6-9C33C99DD87C}"/>
          </ac:picMkLst>
        </pc:picChg>
        <pc:picChg chg="add mod ord">
          <ac:chgData name="Kelly Boudreau" userId="0009e3bd1edcac0a" providerId="LiveId" clId="{203DD1C3-22F5-410C-8150-64F320FDFC5D}" dt="2025-07-02T15:10:15.480" v="479" actId="1440"/>
          <ac:picMkLst>
            <pc:docMk/>
            <pc:sldMk cId="682941098" sldId="259"/>
            <ac:picMk id="7" creationId="{55D75CA8-E3EC-9C65-E05C-345ED213D325}"/>
          </ac:picMkLst>
        </pc:picChg>
      </pc:sldChg>
      <pc:sldChg chg="del">
        <pc:chgData name="Kelly Boudreau" userId="0009e3bd1edcac0a" providerId="LiveId" clId="{203DD1C3-22F5-410C-8150-64F320FDFC5D}" dt="2025-07-03T01:21:51.472" v="1571" actId="47"/>
        <pc:sldMkLst>
          <pc:docMk/>
          <pc:sldMk cId="974700835" sldId="260"/>
        </pc:sldMkLst>
      </pc:sldChg>
      <pc:sldChg chg="addSp delSp modSp mod setBg">
        <pc:chgData name="Kelly Boudreau" userId="0009e3bd1edcac0a" providerId="LiveId" clId="{203DD1C3-22F5-410C-8150-64F320FDFC5D}" dt="2025-07-02T15:31:59.154" v="1146" actId="962"/>
        <pc:sldMkLst>
          <pc:docMk/>
          <pc:sldMk cId="180959935" sldId="261"/>
        </pc:sldMkLst>
        <pc:spChg chg="mod">
          <ac:chgData name="Kelly Boudreau" userId="0009e3bd1edcac0a" providerId="LiveId" clId="{203DD1C3-22F5-410C-8150-64F320FDFC5D}" dt="2025-07-02T15:31:59.154" v="1146" actId="962"/>
          <ac:spMkLst>
            <pc:docMk/>
            <pc:sldMk cId="180959935" sldId="261"/>
            <ac:spMk id="2" creationId="{B44C4D36-8981-5CC2-8288-62F0D526F5E4}"/>
          </ac:spMkLst>
        </pc:spChg>
        <pc:spChg chg="mod ord">
          <ac:chgData name="Kelly Boudreau" userId="0009e3bd1edcac0a" providerId="LiveId" clId="{203DD1C3-22F5-410C-8150-64F320FDFC5D}" dt="2025-07-02T15:31:51.968" v="1141" actId="26606"/>
          <ac:spMkLst>
            <pc:docMk/>
            <pc:sldMk cId="180959935" sldId="261"/>
            <ac:spMk id="3" creationId="{32E1A739-E31A-6A0A-5489-A5977C97F056}"/>
          </ac:spMkLst>
        </pc:spChg>
        <pc:spChg chg="add">
          <ac:chgData name="Kelly Boudreau" userId="0009e3bd1edcac0a" providerId="LiveId" clId="{203DD1C3-22F5-410C-8150-64F320FDFC5D}" dt="2025-07-02T15:31:51.968" v="1141" actId="26606"/>
          <ac:spMkLst>
            <pc:docMk/>
            <pc:sldMk cId="180959935" sldId="261"/>
            <ac:spMk id="1030" creationId="{AAAE94E3-A7DB-4868-B1E3-E49703488BBC}"/>
          </ac:spMkLst>
        </pc:spChg>
        <pc:spChg chg="add">
          <ac:chgData name="Kelly Boudreau" userId="0009e3bd1edcac0a" providerId="LiveId" clId="{203DD1C3-22F5-410C-8150-64F320FDFC5D}" dt="2025-07-02T15:31:51.968" v="1141" actId="26606"/>
          <ac:spMkLst>
            <pc:docMk/>
            <pc:sldMk cId="180959935" sldId="261"/>
            <ac:spMk id="1032" creationId="{3873B707-463F-40B0-8227-E8CC6C67EB25}"/>
          </ac:spMkLst>
        </pc:spChg>
        <pc:spChg chg="add del">
          <ac:chgData name="Kelly Boudreau" userId="0009e3bd1edcac0a" providerId="LiveId" clId="{203DD1C3-22F5-410C-8150-64F320FDFC5D}" dt="2025-07-02T15:31:24.380" v="1138" actId="26606"/>
          <ac:spMkLst>
            <pc:docMk/>
            <pc:sldMk cId="180959935" sldId="261"/>
            <ac:spMk id="1033" creationId="{149FB5C3-7336-4FE0-A30C-CC0A3646D499}"/>
          </ac:spMkLst>
        </pc:spChg>
        <pc:spChg chg="add">
          <ac:chgData name="Kelly Boudreau" userId="0009e3bd1edcac0a" providerId="LiveId" clId="{203DD1C3-22F5-410C-8150-64F320FDFC5D}" dt="2025-07-02T15:31:51.968" v="1141" actId="26606"/>
          <ac:spMkLst>
            <pc:docMk/>
            <pc:sldMk cId="180959935" sldId="261"/>
            <ac:spMk id="1034" creationId="{C13237C8-E62C-4F0D-A318-BD6FB6C2D138}"/>
          </ac:spMkLst>
        </pc:spChg>
        <pc:spChg chg="add">
          <ac:chgData name="Kelly Boudreau" userId="0009e3bd1edcac0a" providerId="LiveId" clId="{203DD1C3-22F5-410C-8150-64F320FDFC5D}" dt="2025-07-02T15:31:51.968" v="1141" actId="26606"/>
          <ac:spMkLst>
            <pc:docMk/>
            <pc:sldMk cId="180959935" sldId="261"/>
            <ac:spMk id="1038" creationId="{19C9EAEA-39D0-4B0E-A0EB-51E7B26740B1}"/>
          </ac:spMkLst>
        </pc:spChg>
        <pc:spChg chg="add del">
          <ac:chgData name="Kelly Boudreau" userId="0009e3bd1edcac0a" providerId="LiveId" clId="{203DD1C3-22F5-410C-8150-64F320FDFC5D}" dt="2025-07-02T15:31:24.380" v="1138" actId="26606"/>
          <ac:spMkLst>
            <pc:docMk/>
            <pc:sldMk cId="180959935" sldId="261"/>
            <ac:spMk id="1039" creationId="{0DA909B4-15FF-46A6-8A7F-7AEF977FE9ED}"/>
          </ac:spMkLst>
        </pc:spChg>
        <pc:spChg chg="add">
          <ac:chgData name="Kelly Boudreau" userId="0009e3bd1edcac0a" providerId="LiveId" clId="{203DD1C3-22F5-410C-8150-64F320FDFC5D}" dt="2025-07-02T15:31:51.968" v="1141" actId="26606"/>
          <ac:spMkLst>
            <pc:docMk/>
            <pc:sldMk cId="180959935" sldId="261"/>
            <ac:spMk id="1040" creationId="{8CB5D2D7-DF65-4E86-BFBA-FFB9B5ACEB64}"/>
          </ac:spMkLst>
        </pc:spChg>
        <pc:spChg chg="add del">
          <ac:chgData name="Kelly Boudreau" userId="0009e3bd1edcac0a" providerId="LiveId" clId="{203DD1C3-22F5-410C-8150-64F320FDFC5D}" dt="2025-07-02T15:31:24.380" v="1138" actId="26606"/>
          <ac:spMkLst>
            <pc:docMk/>
            <pc:sldMk cId="180959935" sldId="261"/>
            <ac:spMk id="1041" creationId="{1382A32C-5B0C-4B1C-A074-76C6DBCC9F87}"/>
          </ac:spMkLst>
        </pc:spChg>
        <pc:spChg chg="add del">
          <ac:chgData name="Kelly Boudreau" userId="0009e3bd1edcac0a" providerId="LiveId" clId="{203DD1C3-22F5-410C-8150-64F320FDFC5D}" dt="2025-07-02T15:31:43.936" v="1140" actId="26606"/>
          <ac:spMkLst>
            <pc:docMk/>
            <pc:sldMk cId="180959935" sldId="261"/>
            <ac:spMk id="1043" creationId="{7A203437-703A-4E00-A8C0-91D328D6C7C7}"/>
          </ac:spMkLst>
        </pc:spChg>
        <pc:spChg chg="add del">
          <ac:chgData name="Kelly Boudreau" userId="0009e3bd1edcac0a" providerId="LiveId" clId="{203DD1C3-22F5-410C-8150-64F320FDFC5D}" dt="2025-07-02T15:31:43.936" v="1140" actId="26606"/>
          <ac:spMkLst>
            <pc:docMk/>
            <pc:sldMk cId="180959935" sldId="261"/>
            <ac:spMk id="1044" creationId="{CD84038B-4A56-439B-A184-79B2D4506692}"/>
          </ac:spMkLst>
        </pc:spChg>
        <pc:spChg chg="add del">
          <ac:chgData name="Kelly Boudreau" userId="0009e3bd1edcac0a" providerId="LiveId" clId="{203DD1C3-22F5-410C-8150-64F320FDFC5D}" dt="2025-07-02T15:31:43.936" v="1140" actId="26606"/>
          <ac:spMkLst>
            <pc:docMk/>
            <pc:sldMk cId="180959935" sldId="261"/>
            <ac:spMk id="1045" creationId="{4F96EE13-2C4D-4262-812E-DDE5FC35F0AD}"/>
          </ac:spMkLst>
        </pc:spChg>
        <pc:grpChg chg="add">
          <ac:chgData name="Kelly Boudreau" userId="0009e3bd1edcac0a" providerId="LiveId" clId="{203DD1C3-22F5-410C-8150-64F320FDFC5D}" dt="2025-07-02T15:31:51.968" v="1141" actId="26606"/>
          <ac:grpSpMkLst>
            <pc:docMk/>
            <pc:sldMk cId="180959935" sldId="261"/>
            <ac:grpSpMk id="1031" creationId="{1DE889C7-FAD6-4397-98E2-05D503484459}"/>
          </ac:grpSpMkLst>
        </pc:grpChg>
        <pc:grpChg chg="add del">
          <ac:chgData name="Kelly Boudreau" userId="0009e3bd1edcac0a" providerId="LiveId" clId="{203DD1C3-22F5-410C-8150-64F320FDFC5D}" dt="2025-07-02T15:31:24.380" v="1138" actId="26606"/>
          <ac:grpSpMkLst>
            <pc:docMk/>
            <pc:sldMk cId="180959935" sldId="261"/>
            <ac:grpSpMk id="1035" creationId="{19A6B5CE-CB1D-48EE-8B43-E952235C8371}"/>
          </ac:grpSpMkLst>
        </pc:grpChg>
        <pc:picChg chg="add mod ord">
          <ac:chgData name="Kelly Boudreau" userId="0009e3bd1edcac0a" providerId="LiveId" clId="{203DD1C3-22F5-410C-8150-64F320FDFC5D}" dt="2025-07-02T15:31:59.141" v="1143" actId="27614"/>
          <ac:picMkLst>
            <pc:docMk/>
            <pc:sldMk cId="180959935" sldId="261"/>
            <ac:picMk id="1026" creationId="{E779CDE9-E898-198B-8071-BB46703A6E77}"/>
          </ac:picMkLst>
        </pc:picChg>
        <pc:picChg chg="add mod">
          <ac:chgData name="Kelly Boudreau" userId="0009e3bd1edcac0a" providerId="LiveId" clId="{203DD1C3-22F5-410C-8150-64F320FDFC5D}" dt="2025-07-02T15:31:59.151" v="1145" actId="27614"/>
          <ac:picMkLst>
            <pc:docMk/>
            <pc:sldMk cId="180959935" sldId="261"/>
            <ac:picMk id="1028" creationId="{0D4D3E45-A465-78FA-C2E1-32A840B5AA3D}"/>
          </ac:picMkLst>
        </pc:picChg>
      </pc:sldChg>
      <pc:sldChg chg="addSp delSp modSp mod setBg">
        <pc:chgData name="Kelly Boudreau" userId="0009e3bd1edcac0a" providerId="LiveId" clId="{203DD1C3-22F5-410C-8150-64F320FDFC5D}" dt="2025-07-03T02:21:42.882" v="3909" actId="20577"/>
        <pc:sldMkLst>
          <pc:docMk/>
          <pc:sldMk cId="935672133" sldId="262"/>
        </pc:sldMkLst>
        <pc:spChg chg="mod">
          <ac:chgData name="Kelly Boudreau" userId="0009e3bd1edcac0a" providerId="LiveId" clId="{203DD1C3-22F5-410C-8150-64F320FDFC5D}" dt="2025-07-03T01:39:19.240" v="2477" actId="14100"/>
          <ac:spMkLst>
            <pc:docMk/>
            <pc:sldMk cId="935672133" sldId="262"/>
            <ac:spMk id="2" creationId="{EF5EE0CD-D811-97C7-FD1B-B074CC5CF0A4}"/>
          </ac:spMkLst>
        </pc:spChg>
        <pc:spChg chg="mod ord">
          <ac:chgData name="Kelly Boudreau" userId="0009e3bd1edcac0a" providerId="LiveId" clId="{203DD1C3-22F5-410C-8150-64F320FDFC5D}" dt="2025-07-03T02:21:42.882" v="3909" actId="20577"/>
          <ac:spMkLst>
            <pc:docMk/>
            <pc:sldMk cId="935672133" sldId="262"/>
            <ac:spMk id="3" creationId="{F9995AA6-B959-C83A-1AC3-752226B0F60D}"/>
          </ac:spMkLst>
        </pc:spChg>
        <pc:spChg chg="add del">
          <ac:chgData name="Kelly Boudreau" userId="0009e3bd1edcac0a" providerId="LiveId" clId="{203DD1C3-22F5-410C-8150-64F320FDFC5D}" dt="2025-07-03T01:38:41.955" v="2468" actId="26606"/>
          <ac:spMkLst>
            <pc:docMk/>
            <pc:sldMk cId="935672133" sldId="262"/>
            <ac:spMk id="4103" creationId="{BA2AFC67-0973-EC0D-F14E-710D701B20BD}"/>
          </ac:spMkLst>
        </pc:spChg>
        <pc:spChg chg="add del">
          <ac:chgData name="Kelly Boudreau" userId="0009e3bd1edcac0a" providerId="LiveId" clId="{203DD1C3-22F5-410C-8150-64F320FDFC5D}" dt="2025-07-03T01:38:41.944" v="2467" actId="26606"/>
          <ac:spMkLst>
            <pc:docMk/>
            <pc:sldMk cId="935672133" sldId="262"/>
            <ac:spMk id="4108" creationId="{5EBC18B6-E5C3-4AD1-97A4-E6A3477A0BB9}"/>
          </ac:spMkLst>
        </pc:spChg>
        <pc:spChg chg="add del">
          <ac:chgData name="Kelly Boudreau" userId="0009e3bd1edcac0a" providerId="LiveId" clId="{203DD1C3-22F5-410C-8150-64F320FDFC5D}" dt="2025-07-03T01:38:41.944" v="2467" actId="26606"/>
          <ac:spMkLst>
            <pc:docMk/>
            <pc:sldMk cId="935672133" sldId="262"/>
            <ac:spMk id="4110" creationId="{136A4AB6-B72B-4CC6-ADCF-BE807B6C3D71}"/>
          </ac:spMkLst>
        </pc:spChg>
        <pc:spChg chg="add del">
          <ac:chgData name="Kelly Boudreau" userId="0009e3bd1edcac0a" providerId="LiveId" clId="{203DD1C3-22F5-410C-8150-64F320FDFC5D}" dt="2025-07-03T01:38:41.944" v="2467" actId="26606"/>
          <ac:spMkLst>
            <pc:docMk/>
            <pc:sldMk cId="935672133" sldId="262"/>
            <ac:spMk id="4112" creationId="{B35D540D-9486-4236-952A-F72DC52D79BF}"/>
          </ac:spMkLst>
        </pc:spChg>
        <pc:spChg chg="add del">
          <ac:chgData name="Kelly Boudreau" userId="0009e3bd1edcac0a" providerId="LiveId" clId="{203DD1C3-22F5-410C-8150-64F320FDFC5D}" dt="2025-07-03T01:39:05.501" v="2472" actId="26606"/>
          <ac:spMkLst>
            <pc:docMk/>
            <pc:sldMk cId="935672133" sldId="262"/>
            <ac:spMk id="4119" creationId="{37EA83DF-35A8-9CC8-3C8E-C3F32BECC929}"/>
          </ac:spMkLst>
        </pc:spChg>
        <pc:grpChg chg="add del">
          <ac:chgData name="Kelly Boudreau" userId="0009e3bd1edcac0a" providerId="LiveId" clId="{203DD1C3-22F5-410C-8150-64F320FDFC5D}" dt="2025-07-03T01:39:05.501" v="2472" actId="26606"/>
          <ac:grpSpMkLst>
            <pc:docMk/>
            <pc:sldMk cId="935672133" sldId="262"/>
            <ac:grpSpMk id="4121" creationId="{76A29D64-B4CD-CEFF-8174-BCDB2EA45CB8}"/>
          </ac:grpSpMkLst>
        </pc:grpChg>
        <pc:grpChg chg="add">
          <ac:chgData name="Kelly Boudreau" userId="0009e3bd1edcac0a" providerId="LiveId" clId="{203DD1C3-22F5-410C-8150-64F320FDFC5D}" dt="2025-07-03T01:39:05.514" v="2473" actId="26606"/>
          <ac:grpSpMkLst>
            <pc:docMk/>
            <pc:sldMk cId="935672133" sldId="262"/>
            <ac:grpSpMk id="4125" creationId="{E33D8A0C-28ED-C6DD-9FF8-421807F54E12}"/>
          </ac:grpSpMkLst>
        </pc:grpChg>
        <pc:picChg chg="add mod ord">
          <ac:chgData name="Kelly Boudreau" userId="0009e3bd1edcac0a" providerId="LiveId" clId="{203DD1C3-22F5-410C-8150-64F320FDFC5D}" dt="2025-07-03T01:39:05.514" v="2473" actId="26606"/>
          <ac:picMkLst>
            <pc:docMk/>
            <pc:sldMk cId="935672133" sldId="262"/>
            <ac:picMk id="4098" creationId="{C08D3C89-6544-0E49-0000-D8E75AABF1EF}"/>
          </ac:picMkLst>
        </pc:picChg>
        <pc:picChg chg="add mod ord">
          <ac:chgData name="Kelly Boudreau" userId="0009e3bd1edcac0a" providerId="LiveId" clId="{203DD1C3-22F5-410C-8150-64F320FDFC5D}" dt="2025-07-03T01:39:05.514" v="2473" actId="26606"/>
          <ac:picMkLst>
            <pc:docMk/>
            <pc:sldMk cId="935672133" sldId="262"/>
            <ac:picMk id="4100" creationId="{E8EB9FEF-BDA7-F94D-D585-75A775EDBC1E}"/>
          </ac:picMkLst>
        </pc:picChg>
        <pc:picChg chg="add mod ord">
          <ac:chgData name="Kelly Boudreau" userId="0009e3bd1edcac0a" providerId="LiveId" clId="{203DD1C3-22F5-410C-8150-64F320FDFC5D}" dt="2025-07-03T01:39:05.514" v="2473" actId="26606"/>
          <ac:picMkLst>
            <pc:docMk/>
            <pc:sldMk cId="935672133" sldId="262"/>
            <ac:picMk id="4102" creationId="{01A36296-7EF0-5AA6-3A72-60DA303EC9C7}"/>
          </ac:picMkLst>
        </pc:picChg>
        <pc:cxnChg chg="add del">
          <ac:chgData name="Kelly Boudreau" userId="0009e3bd1edcac0a" providerId="LiveId" clId="{203DD1C3-22F5-410C-8150-64F320FDFC5D}" dt="2025-07-03T01:39:05.514" v="2473" actId="26606"/>
          <ac:cxnSpMkLst>
            <pc:docMk/>
            <pc:sldMk cId="935672133" sldId="262"/>
            <ac:cxnSpMk id="4114" creationId="{1503BFE4-729B-D9D0-C17B-501E6AF1127A}"/>
          </ac:cxnSpMkLst>
        </pc:cxnChg>
      </pc:sldChg>
      <pc:sldChg chg="addSp delSp modSp mod setBg modNotesTx">
        <pc:chgData name="Kelly Boudreau" userId="0009e3bd1edcac0a" providerId="LiveId" clId="{203DD1C3-22F5-410C-8150-64F320FDFC5D}" dt="2025-07-03T03:36:00.203" v="7698" actId="20577"/>
        <pc:sldMkLst>
          <pc:docMk/>
          <pc:sldMk cId="1285801779" sldId="263"/>
        </pc:sldMkLst>
        <pc:spChg chg="mod">
          <ac:chgData name="Kelly Boudreau" userId="0009e3bd1edcac0a" providerId="LiveId" clId="{203DD1C3-22F5-410C-8150-64F320FDFC5D}" dt="2025-07-03T02:50:51.404" v="4647" actId="122"/>
          <ac:spMkLst>
            <pc:docMk/>
            <pc:sldMk cId="1285801779" sldId="263"/>
            <ac:spMk id="2" creationId="{5E652C11-6D60-350F-0961-98DA074E50A1}"/>
          </ac:spMkLst>
        </pc:spChg>
        <pc:spChg chg="add del mod">
          <ac:chgData name="Kelly Boudreau" userId="0009e3bd1edcac0a" providerId="LiveId" clId="{203DD1C3-22F5-410C-8150-64F320FDFC5D}" dt="2025-07-03T03:36:00.203" v="7698" actId="20577"/>
          <ac:spMkLst>
            <pc:docMk/>
            <pc:sldMk cId="1285801779" sldId="263"/>
            <ac:spMk id="3" creationId="{40C298FF-177E-F831-AE96-15E0C968661C}"/>
          </ac:spMkLst>
        </pc:spChg>
        <pc:spChg chg="add">
          <ac:chgData name="Kelly Boudreau" userId="0009e3bd1edcac0a" providerId="LiveId" clId="{203DD1C3-22F5-410C-8150-64F320FDFC5D}" dt="2025-07-03T02:33:20.066" v="4237" actId="26606"/>
          <ac:spMkLst>
            <pc:docMk/>
            <pc:sldMk cId="1285801779" sldId="263"/>
            <ac:spMk id="7177" creationId="{6ECA6DCB-B7E1-40A9-9524-540C6DA40B1B}"/>
          </ac:spMkLst>
        </pc:spChg>
        <pc:spChg chg="add">
          <ac:chgData name="Kelly Boudreau" userId="0009e3bd1edcac0a" providerId="LiveId" clId="{203DD1C3-22F5-410C-8150-64F320FDFC5D}" dt="2025-07-03T02:33:20.066" v="4237" actId="26606"/>
          <ac:spMkLst>
            <pc:docMk/>
            <pc:sldMk cId="1285801779" sldId="263"/>
            <ac:spMk id="7183" creationId="{3873B707-463F-40B0-8227-E8CC6C67EB25}"/>
          </ac:spMkLst>
        </pc:spChg>
        <pc:spChg chg="add">
          <ac:chgData name="Kelly Boudreau" userId="0009e3bd1edcac0a" providerId="LiveId" clId="{203DD1C3-22F5-410C-8150-64F320FDFC5D}" dt="2025-07-03T02:33:20.066" v="4237" actId="26606"/>
          <ac:spMkLst>
            <pc:docMk/>
            <pc:sldMk cId="1285801779" sldId="263"/>
            <ac:spMk id="7185" creationId="{C13237C8-E62C-4F0D-A318-BD6FB6C2D138}"/>
          </ac:spMkLst>
        </pc:spChg>
        <pc:spChg chg="add">
          <ac:chgData name="Kelly Boudreau" userId="0009e3bd1edcac0a" providerId="LiveId" clId="{203DD1C3-22F5-410C-8150-64F320FDFC5D}" dt="2025-07-03T02:33:20.066" v="4237" actId="26606"/>
          <ac:spMkLst>
            <pc:docMk/>
            <pc:sldMk cId="1285801779" sldId="263"/>
            <ac:spMk id="7187" creationId="{19C9EAEA-39D0-4B0E-A0EB-51E7B26740B1}"/>
          </ac:spMkLst>
        </pc:spChg>
        <pc:spChg chg="add">
          <ac:chgData name="Kelly Boudreau" userId="0009e3bd1edcac0a" providerId="LiveId" clId="{203DD1C3-22F5-410C-8150-64F320FDFC5D}" dt="2025-07-03T02:33:20.066" v="4237" actId="26606"/>
          <ac:spMkLst>
            <pc:docMk/>
            <pc:sldMk cId="1285801779" sldId="263"/>
            <ac:spMk id="7189" creationId="{8CB5D2D7-DF65-4E86-BFBA-FFB9B5ACEB64}"/>
          </ac:spMkLst>
        </pc:spChg>
        <pc:grpChg chg="add">
          <ac:chgData name="Kelly Boudreau" userId="0009e3bd1edcac0a" providerId="LiveId" clId="{203DD1C3-22F5-410C-8150-64F320FDFC5D}" dt="2025-07-03T02:33:20.066" v="4237" actId="26606"/>
          <ac:grpSpMkLst>
            <pc:docMk/>
            <pc:sldMk cId="1285801779" sldId="263"/>
            <ac:grpSpMk id="7179" creationId="{1DE889C7-FAD6-4397-98E2-05D503484459}"/>
          </ac:grpSpMkLst>
        </pc:grpChg>
        <pc:picChg chg="add mod">
          <ac:chgData name="Kelly Boudreau" userId="0009e3bd1edcac0a" providerId="LiveId" clId="{203DD1C3-22F5-410C-8150-64F320FDFC5D}" dt="2025-07-03T02:33:41.566" v="4239" actId="27614"/>
          <ac:picMkLst>
            <pc:docMk/>
            <pc:sldMk cId="1285801779" sldId="263"/>
            <ac:picMk id="5" creationId="{BC50D418-CF84-AC9D-F9A6-F9DEC535D000}"/>
          </ac:picMkLst>
        </pc:picChg>
        <pc:picChg chg="add mod">
          <ac:chgData name="Kelly Boudreau" userId="0009e3bd1edcac0a" providerId="LiveId" clId="{203DD1C3-22F5-410C-8150-64F320FDFC5D}" dt="2025-07-03T02:25:11.470" v="3911"/>
          <ac:picMkLst>
            <pc:docMk/>
            <pc:sldMk cId="1285801779" sldId="263"/>
            <ac:picMk id="7170" creationId="{C6E794BB-1830-2179-2018-190A1FDC988E}"/>
          </ac:picMkLst>
        </pc:picChg>
        <pc:picChg chg="add mod">
          <ac:chgData name="Kelly Boudreau" userId="0009e3bd1edcac0a" providerId="LiveId" clId="{203DD1C3-22F5-410C-8150-64F320FDFC5D}" dt="2025-07-03T02:33:20.066" v="4237" actId="26606"/>
          <ac:picMkLst>
            <pc:docMk/>
            <pc:sldMk cId="1285801779" sldId="263"/>
            <ac:picMk id="7172" creationId="{A85B56D6-AC35-B571-BC36-0574DBEBCACC}"/>
          </ac:picMkLst>
        </pc:picChg>
      </pc:sldChg>
      <pc:sldChg chg="addSp delSp modSp mod ord setBg addAnim modAnim chgLayout modNotesTx">
        <pc:chgData name="Kelly Boudreau" userId="0009e3bd1edcac0a" providerId="LiveId" clId="{203DD1C3-22F5-410C-8150-64F320FDFC5D}" dt="2025-07-03T02:18:36.042" v="3652" actId="20577"/>
        <pc:sldMkLst>
          <pc:docMk/>
          <pc:sldMk cId="2038375632" sldId="264"/>
        </pc:sldMkLst>
        <pc:spChg chg="mod ord">
          <ac:chgData name="Kelly Boudreau" userId="0009e3bd1edcac0a" providerId="LiveId" clId="{203DD1C3-22F5-410C-8150-64F320FDFC5D}" dt="2025-07-03T01:20:30.462" v="1544" actId="2711"/>
          <ac:spMkLst>
            <pc:docMk/>
            <pc:sldMk cId="2038375632" sldId="264"/>
            <ac:spMk id="2" creationId="{260526B6-25FB-E317-EE3E-98A5D3A48967}"/>
          </ac:spMkLst>
        </pc:spChg>
        <pc:spChg chg="del">
          <ac:chgData name="Kelly Boudreau" userId="0009e3bd1edcac0a" providerId="LiveId" clId="{203DD1C3-22F5-410C-8150-64F320FDFC5D}" dt="2025-07-03T00:53:27.504" v="1188" actId="478"/>
          <ac:spMkLst>
            <pc:docMk/>
            <pc:sldMk cId="2038375632" sldId="264"/>
            <ac:spMk id="3" creationId="{800CFE12-F7C5-AB3F-A5AB-9297C94F08CA}"/>
          </ac:spMkLst>
        </pc:spChg>
        <pc:spChg chg="add del mod ord">
          <ac:chgData name="Kelly Boudreau" userId="0009e3bd1edcac0a" providerId="LiveId" clId="{203DD1C3-22F5-410C-8150-64F320FDFC5D}" dt="2025-07-03T01:13:39.659" v="1527" actId="478"/>
          <ac:spMkLst>
            <pc:docMk/>
            <pc:sldMk cId="2038375632" sldId="264"/>
            <ac:spMk id="4" creationId="{64782EB1-6AD2-5768-8ECE-B8164E175FBD}"/>
          </ac:spMkLst>
        </pc:spChg>
        <pc:spChg chg="add del mod">
          <ac:chgData name="Kelly Boudreau" userId="0009e3bd1edcac0a" providerId="LiveId" clId="{203DD1C3-22F5-410C-8150-64F320FDFC5D}" dt="2025-07-03T01:13:44.619" v="1528" actId="478"/>
          <ac:spMkLst>
            <pc:docMk/>
            <pc:sldMk cId="2038375632" sldId="264"/>
            <ac:spMk id="6" creationId="{7D76BA6B-E014-2D8C-9800-D9676DBF1C62}"/>
          </ac:spMkLst>
        </pc:spChg>
        <pc:spChg chg="add">
          <ac:chgData name="Kelly Boudreau" userId="0009e3bd1edcac0a" providerId="LiveId" clId="{203DD1C3-22F5-410C-8150-64F320FDFC5D}" dt="2025-07-03T01:20:19.814" v="1541" actId="26606"/>
          <ac:spMkLst>
            <pc:docMk/>
            <pc:sldMk cId="2038375632" sldId="264"/>
            <ac:spMk id="2059" creationId="{08FDF638-7094-4E6D-B770-D81CEA115CE1}"/>
          </ac:spMkLst>
        </pc:spChg>
        <pc:spChg chg="add">
          <ac:chgData name="Kelly Boudreau" userId="0009e3bd1edcac0a" providerId="LiveId" clId="{203DD1C3-22F5-410C-8150-64F320FDFC5D}" dt="2025-07-03T01:20:19.814" v="1541" actId="26606"/>
          <ac:spMkLst>
            <pc:docMk/>
            <pc:sldMk cId="2038375632" sldId="264"/>
            <ac:spMk id="2065" creationId="{04357C93-F0CB-4A1C-8F77-4E9063789819}"/>
          </ac:spMkLst>
        </pc:spChg>
        <pc:grpChg chg="add">
          <ac:chgData name="Kelly Boudreau" userId="0009e3bd1edcac0a" providerId="LiveId" clId="{203DD1C3-22F5-410C-8150-64F320FDFC5D}" dt="2025-07-03T01:20:19.814" v="1541" actId="26606"/>
          <ac:grpSpMkLst>
            <pc:docMk/>
            <pc:sldMk cId="2038375632" sldId="264"/>
            <ac:grpSpMk id="2061" creationId="{3AF6A671-C637-4547-85F4-51B6D1881399}"/>
          </ac:grpSpMkLst>
        </pc:grpChg>
        <pc:picChg chg="add mod ord">
          <ac:chgData name="Kelly Boudreau" userId="0009e3bd1edcac0a" providerId="LiveId" clId="{203DD1C3-22F5-410C-8150-64F320FDFC5D}" dt="2025-07-03T01:20:19.814" v="1541" actId="26606"/>
          <ac:picMkLst>
            <pc:docMk/>
            <pc:sldMk cId="2038375632" sldId="264"/>
            <ac:picMk id="2050" creationId="{C560DA10-CD25-A54E-9899-A52396B0974C}"/>
          </ac:picMkLst>
        </pc:picChg>
        <pc:picChg chg="add mod">
          <ac:chgData name="Kelly Boudreau" userId="0009e3bd1edcac0a" providerId="LiveId" clId="{203DD1C3-22F5-410C-8150-64F320FDFC5D}" dt="2025-07-03T01:20:19.814" v="1541" actId="26606"/>
          <ac:picMkLst>
            <pc:docMk/>
            <pc:sldMk cId="2038375632" sldId="264"/>
            <ac:picMk id="2052" creationId="{EB08A508-9EAA-856B-4C2A-BA1A2D2E4F0F}"/>
          </ac:picMkLst>
        </pc:picChg>
        <pc:picChg chg="add mod">
          <ac:chgData name="Kelly Boudreau" userId="0009e3bd1edcac0a" providerId="LiveId" clId="{203DD1C3-22F5-410C-8150-64F320FDFC5D}" dt="2025-07-03T01:20:19.814" v="1541" actId="26606"/>
          <ac:picMkLst>
            <pc:docMk/>
            <pc:sldMk cId="2038375632" sldId="264"/>
            <ac:picMk id="2054" creationId="{0AF0DE00-4F57-AE52-E546-FD0279D7905B}"/>
          </ac:picMkLst>
        </pc:picChg>
      </pc:sldChg>
      <pc:sldChg chg="addSp delSp modSp mod setBg modNotesTx">
        <pc:chgData name="Kelly Boudreau" userId="0009e3bd1edcac0a" providerId="LiveId" clId="{203DD1C3-22F5-410C-8150-64F320FDFC5D}" dt="2025-07-03T03:24:21.256" v="6981" actId="20577"/>
        <pc:sldMkLst>
          <pc:docMk/>
          <pc:sldMk cId="3117874851" sldId="265"/>
        </pc:sldMkLst>
        <pc:spChg chg="mod">
          <ac:chgData name="Kelly Boudreau" userId="0009e3bd1edcac0a" providerId="LiveId" clId="{203DD1C3-22F5-410C-8150-64F320FDFC5D}" dt="2025-07-03T03:23:42.079" v="6917" actId="122"/>
          <ac:spMkLst>
            <pc:docMk/>
            <pc:sldMk cId="3117874851" sldId="265"/>
            <ac:spMk id="2" creationId="{F92115A2-E833-AB19-4DBC-8A7818605BBC}"/>
          </ac:spMkLst>
        </pc:spChg>
        <pc:spChg chg="add del mod">
          <ac:chgData name="Kelly Boudreau" userId="0009e3bd1edcac0a" providerId="LiveId" clId="{203DD1C3-22F5-410C-8150-64F320FDFC5D}" dt="2025-07-03T03:24:21.256" v="6981" actId="20577"/>
          <ac:spMkLst>
            <pc:docMk/>
            <pc:sldMk cId="3117874851" sldId="265"/>
            <ac:spMk id="3" creationId="{AF116813-C662-E6D2-85A3-10BDBD02C20C}"/>
          </ac:spMkLst>
        </pc:spChg>
        <pc:spChg chg="add del">
          <ac:chgData name="Kelly Boudreau" userId="0009e3bd1edcac0a" providerId="LiveId" clId="{203DD1C3-22F5-410C-8150-64F320FDFC5D}" dt="2025-07-03T03:22:23.480" v="6857" actId="26606"/>
          <ac:spMkLst>
            <pc:docMk/>
            <pc:sldMk cId="3117874851" sldId="265"/>
            <ac:spMk id="8201" creationId="{6ECA6DCB-B7E1-40A9-9524-540C6DA40B1B}"/>
          </ac:spMkLst>
        </pc:spChg>
        <pc:spChg chg="add del">
          <ac:chgData name="Kelly Boudreau" userId="0009e3bd1edcac0a" providerId="LiveId" clId="{203DD1C3-22F5-410C-8150-64F320FDFC5D}" dt="2025-07-03T03:22:23.480" v="6857" actId="26606"/>
          <ac:spMkLst>
            <pc:docMk/>
            <pc:sldMk cId="3117874851" sldId="265"/>
            <ac:spMk id="8207" creationId="{3873B707-463F-40B0-8227-E8CC6C67EB25}"/>
          </ac:spMkLst>
        </pc:spChg>
        <pc:spChg chg="add del">
          <ac:chgData name="Kelly Boudreau" userId="0009e3bd1edcac0a" providerId="LiveId" clId="{203DD1C3-22F5-410C-8150-64F320FDFC5D}" dt="2025-07-03T03:22:23.480" v="6857" actId="26606"/>
          <ac:spMkLst>
            <pc:docMk/>
            <pc:sldMk cId="3117874851" sldId="265"/>
            <ac:spMk id="8209" creationId="{C13237C8-E62C-4F0D-A318-BD6FB6C2D138}"/>
          </ac:spMkLst>
        </pc:spChg>
        <pc:spChg chg="add del">
          <ac:chgData name="Kelly Boudreau" userId="0009e3bd1edcac0a" providerId="LiveId" clId="{203DD1C3-22F5-410C-8150-64F320FDFC5D}" dt="2025-07-03T03:22:23.480" v="6857" actId="26606"/>
          <ac:spMkLst>
            <pc:docMk/>
            <pc:sldMk cId="3117874851" sldId="265"/>
            <ac:spMk id="8211" creationId="{19C9EAEA-39D0-4B0E-A0EB-51E7B26740B1}"/>
          </ac:spMkLst>
        </pc:spChg>
        <pc:spChg chg="add del">
          <ac:chgData name="Kelly Boudreau" userId="0009e3bd1edcac0a" providerId="LiveId" clId="{203DD1C3-22F5-410C-8150-64F320FDFC5D}" dt="2025-07-03T03:22:23.480" v="6857" actId="26606"/>
          <ac:spMkLst>
            <pc:docMk/>
            <pc:sldMk cId="3117874851" sldId="265"/>
            <ac:spMk id="8213" creationId="{8CB5D2D7-DF65-4E86-BFBA-FFB9B5ACEB64}"/>
          </ac:spMkLst>
        </pc:spChg>
        <pc:grpChg chg="add del">
          <ac:chgData name="Kelly Boudreau" userId="0009e3bd1edcac0a" providerId="LiveId" clId="{203DD1C3-22F5-410C-8150-64F320FDFC5D}" dt="2025-07-03T03:22:23.480" v="6857" actId="26606"/>
          <ac:grpSpMkLst>
            <pc:docMk/>
            <pc:sldMk cId="3117874851" sldId="265"/>
            <ac:grpSpMk id="8203" creationId="{1DE889C7-FAD6-4397-98E2-05D503484459}"/>
          </ac:grpSpMkLst>
        </pc:grpChg>
        <pc:picChg chg="add mod">
          <ac:chgData name="Kelly Boudreau" userId="0009e3bd1edcac0a" providerId="LiveId" clId="{203DD1C3-22F5-410C-8150-64F320FDFC5D}" dt="2025-07-03T03:22:23.958" v="6858" actId="27614"/>
          <ac:picMkLst>
            <pc:docMk/>
            <pc:sldMk cId="3117874851" sldId="265"/>
            <ac:picMk id="4" creationId="{C9160BFB-ECEB-A4F6-09F1-8F138848F471}"/>
          </ac:picMkLst>
        </pc:picChg>
        <pc:picChg chg="add mod">
          <ac:chgData name="Kelly Boudreau" userId="0009e3bd1edcac0a" providerId="LiveId" clId="{203DD1C3-22F5-410C-8150-64F320FDFC5D}" dt="2025-07-03T02:40:08.890" v="4245"/>
          <ac:picMkLst>
            <pc:docMk/>
            <pc:sldMk cId="3117874851" sldId="265"/>
            <ac:picMk id="8194" creationId="{0AE43B06-1EF2-C758-F7DB-7C011EC9B5EF}"/>
          </ac:picMkLst>
        </pc:picChg>
        <pc:picChg chg="add mod">
          <ac:chgData name="Kelly Boudreau" userId="0009e3bd1edcac0a" providerId="LiveId" clId="{203DD1C3-22F5-410C-8150-64F320FDFC5D}" dt="2025-07-03T03:22:23.480" v="6857" actId="26606"/>
          <ac:picMkLst>
            <pc:docMk/>
            <pc:sldMk cId="3117874851" sldId="265"/>
            <ac:picMk id="8196" creationId="{55BD9952-0797-832B-0C24-AF4D9B24D467}"/>
          </ac:picMkLst>
        </pc:picChg>
      </pc:sldChg>
      <pc:sldChg chg="modSp del mod">
        <pc:chgData name="Kelly Boudreau" userId="0009e3bd1edcac0a" providerId="LiveId" clId="{203DD1C3-22F5-410C-8150-64F320FDFC5D}" dt="2025-07-03T02:47:37.461" v="4346" actId="47"/>
        <pc:sldMkLst>
          <pc:docMk/>
          <pc:sldMk cId="218497525" sldId="266"/>
        </pc:sldMkLst>
        <pc:spChg chg="mod">
          <ac:chgData name="Kelly Boudreau" userId="0009e3bd1edcac0a" providerId="LiveId" clId="{203DD1C3-22F5-410C-8150-64F320FDFC5D}" dt="2025-07-03T02:16:10.042" v="3483" actId="20577"/>
          <ac:spMkLst>
            <pc:docMk/>
            <pc:sldMk cId="218497525" sldId="266"/>
            <ac:spMk id="2" creationId="{2602876B-14DE-FC58-49F9-08C4CDEEFD13}"/>
          </ac:spMkLst>
        </pc:spChg>
      </pc:sldChg>
      <pc:sldChg chg="addSp delSp modSp mod ord setBg">
        <pc:chgData name="Kelly Boudreau" userId="0009e3bd1edcac0a" providerId="LiveId" clId="{203DD1C3-22F5-410C-8150-64F320FDFC5D}" dt="2025-07-03T03:34:33.328" v="7668" actId="122"/>
        <pc:sldMkLst>
          <pc:docMk/>
          <pc:sldMk cId="3261896335" sldId="267"/>
        </pc:sldMkLst>
        <pc:spChg chg="mod">
          <ac:chgData name="Kelly Boudreau" userId="0009e3bd1edcac0a" providerId="LiveId" clId="{203DD1C3-22F5-410C-8150-64F320FDFC5D}" dt="2025-07-03T03:34:33.328" v="7668" actId="122"/>
          <ac:spMkLst>
            <pc:docMk/>
            <pc:sldMk cId="3261896335" sldId="267"/>
            <ac:spMk id="2" creationId="{4D03DCDA-84F1-092B-8DD7-C1A4B023600C}"/>
          </ac:spMkLst>
        </pc:spChg>
        <pc:spChg chg="mod ord">
          <ac:chgData name="Kelly Boudreau" userId="0009e3bd1edcac0a" providerId="LiveId" clId="{203DD1C3-22F5-410C-8150-64F320FDFC5D}" dt="2025-07-03T03:34:28.621" v="7667" actId="26606"/>
          <ac:spMkLst>
            <pc:docMk/>
            <pc:sldMk cId="3261896335" sldId="267"/>
            <ac:spMk id="3" creationId="{784CC789-49E3-0DA0-F7E6-E3A6923F78A5}"/>
          </ac:spMkLst>
        </pc:spChg>
        <pc:spChg chg="add del">
          <ac:chgData name="Kelly Boudreau" userId="0009e3bd1edcac0a" providerId="LiveId" clId="{203DD1C3-22F5-410C-8150-64F320FDFC5D}" dt="2025-07-03T03:34:28.621" v="7667" actId="26606"/>
          <ac:spMkLst>
            <pc:docMk/>
            <pc:sldMk cId="3261896335" sldId="267"/>
            <ac:spMk id="11273" creationId="{AAAE94E3-A7DB-4868-B1E3-E49703488BBC}"/>
          </ac:spMkLst>
        </pc:spChg>
        <pc:spChg chg="add del">
          <ac:chgData name="Kelly Boudreau" userId="0009e3bd1edcac0a" providerId="LiveId" clId="{203DD1C3-22F5-410C-8150-64F320FDFC5D}" dt="2025-07-03T03:34:28.621" v="7667" actId="26606"/>
          <ac:spMkLst>
            <pc:docMk/>
            <pc:sldMk cId="3261896335" sldId="267"/>
            <ac:spMk id="11279" creationId="{3873B707-463F-40B0-8227-E8CC6C67EB25}"/>
          </ac:spMkLst>
        </pc:spChg>
        <pc:spChg chg="add del">
          <ac:chgData name="Kelly Boudreau" userId="0009e3bd1edcac0a" providerId="LiveId" clId="{203DD1C3-22F5-410C-8150-64F320FDFC5D}" dt="2025-07-03T03:34:28.593" v="7666" actId="26606"/>
          <ac:spMkLst>
            <pc:docMk/>
            <pc:sldMk cId="3261896335" sldId="267"/>
            <ac:spMk id="11281" creationId="{C13237C8-E62C-4F0D-A318-BD6FB6C2D138}"/>
          </ac:spMkLst>
        </pc:spChg>
        <pc:spChg chg="add del">
          <ac:chgData name="Kelly Boudreau" userId="0009e3bd1edcac0a" providerId="LiveId" clId="{203DD1C3-22F5-410C-8150-64F320FDFC5D}" dt="2025-07-03T03:34:28.621" v="7667" actId="26606"/>
          <ac:spMkLst>
            <pc:docMk/>
            <pc:sldMk cId="3261896335" sldId="267"/>
            <ac:spMk id="11283" creationId="{19C9EAEA-39D0-4B0E-A0EB-51E7B26740B1}"/>
          </ac:spMkLst>
        </pc:spChg>
        <pc:spChg chg="add del">
          <ac:chgData name="Kelly Boudreau" userId="0009e3bd1edcac0a" providerId="LiveId" clId="{203DD1C3-22F5-410C-8150-64F320FDFC5D}" dt="2025-07-03T03:34:28.621" v="7667" actId="26606"/>
          <ac:spMkLst>
            <pc:docMk/>
            <pc:sldMk cId="3261896335" sldId="267"/>
            <ac:spMk id="11285" creationId="{8CB5D2D7-DF65-4E86-BFBA-FFB9B5ACEB64}"/>
          </ac:spMkLst>
        </pc:spChg>
        <pc:spChg chg="add del">
          <ac:chgData name="Kelly Boudreau" userId="0009e3bd1edcac0a" providerId="LiveId" clId="{203DD1C3-22F5-410C-8150-64F320FDFC5D}" dt="2025-07-03T03:34:28.593" v="7666" actId="26606"/>
          <ac:spMkLst>
            <pc:docMk/>
            <pc:sldMk cId="3261896335" sldId="267"/>
            <ac:spMk id="11290" creationId="{74B0B678-CD10-4371-96E5-2706F4579FAD}"/>
          </ac:spMkLst>
        </pc:spChg>
        <pc:spChg chg="add del">
          <ac:chgData name="Kelly Boudreau" userId="0009e3bd1edcac0a" providerId="LiveId" clId="{203DD1C3-22F5-410C-8150-64F320FDFC5D}" dt="2025-07-03T03:34:28.593" v="7666" actId="26606"/>
          <ac:spMkLst>
            <pc:docMk/>
            <pc:sldMk cId="3261896335" sldId="267"/>
            <ac:spMk id="11296" creationId="{CBC4F608-B4B8-48C3-9572-C0F061B1CD99}"/>
          </ac:spMkLst>
        </pc:spChg>
        <pc:spChg chg="add">
          <ac:chgData name="Kelly Boudreau" userId="0009e3bd1edcac0a" providerId="LiveId" clId="{203DD1C3-22F5-410C-8150-64F320FDFC5D}" dt="2025-07-03T03:34:28.621" v="7667" actId="26606"/>
          <ac:spMkLst>
            <pc:docMk/>
            <pc:sldMk cId="3261896335" sldId="267"/>
            <ac:spMk id="11297" creationId="{D5B0017B-2ECA-49AF-B397-DC140825DF8D}"/>
          </ac:spMkLst>
        </pc:spChg>
        <pc:spChg chg="add del">
          <ac:chgData name="Kelly Boudreau" userId="0009e3bd1edcac0a" providerId="LiveId" clId="{203DD1C3-22F5-410C-8150-64F320FDFC5D}" dt="2025-07-03T03:34:28.593" v="7666" actId="26606"/>
          <ac:spMkLst>
            <pc:docMk/>
            <pc:sldMk cId="3261896335" sldId="267"/>
            <ac:spMk id="11298" creationId="{1382A32C-5B0C-4B1C-A074-76C6DBCC9F87}"/>
          </ac:spMkLst>
        </pc:spChg>
        <pc:spChg chg="add">
          <ac:chgData name="Kelly Boudreau" userId="0009e3bd1edcac0a" providerId="LiveId" clId="{203DD1C3-22F5-410C-8150-64F320FDFC5D}" dt="2025-07-03T03:34:28.621" v="7667" actId="26606"/>
          <ac:spMkLst>
            <pc:docMk/>
            <pc:sldMk cId="3261896335" sldId="267"/>
            <ac:spMk id="11299" creationId="{395ECC94-3D5E-46A7-A7A1-DE807E1563B4}"/>
          </ac:spMkLst>
        </pc:spChg>
        <pc:spChg chg="add">
          <ac:chgData name="Kelly Boudreau" userId="0009e3bd1edcac0a" providerId="LiveId" clId="{203DD1C3-22F5-410C-8150-64F320FDFC5D}" dt="2025-07-03T03:34:28.621" v="7667" actId="26606"/>
          <ac:spMkLst>
            <pc:docMk/>
            <pc:sldMk cId="3261896335" sldId="267"/>
            <ac:spMk id="11300" creationId="{922F19F4-FE70-43DC-856F-2CE5F521DC48}"/>
          </ac:spMkLst>
        </pc:spChg>
        <pc:spChg chg="add">
          <ac:chgData name="Kelly Boudreau" userId="0009e3bd1edcac0a" providerId="LiveId" clId="{203DD1C3-22F5-410C-8150-64F320FDFC5D}" dt="2025-07-03T03:34:28.621" v="7667" actId="26606"/>
          <ac:spMkLst>
            <pc:docMk/>
            <pc:sldMk cId="3261896335" sldId="267"/>
            <ac:spMk id="11301" creationId="{7E549738-9961-462D-81B7-4A7A44691102}"/>
          </ac:spMkLst>
        </pc:spChg>
        <pc:grpChg chg="add">
          <ac:chgData name="Kelly Boudreau" userId="0009e3bd1edcac0a" providerId="LiveId" clId="{203DD1C3-22F5-410C-8150-64F320FDFC5D}" dt="2025-07-03T03:25:02.967" v="6984" actId="26606"/>
          <ac:grpSpMkLst>
            <pc:docMk/>
            <pc:sldMk cId="3261896335" sldId="267"/>
            <ac:grpSpMk id="11275" creationId="{1DE889C7-FAD6-4397-98E2-05D503484459}"/>
          </ac:grpSpMkLst>
        </pc:grpChg>
        <pc:picChg chg="add mod">
          <ac:chgData name="Kelly Boudreau" userId="0009e3bd1edcac0a" providerId="LiveId" clId="{203DD1C3-22F5-410C-8150-64F320FDFC5D}" dt="2025-07-03T03:25:02.967" v="6984" actId="26606"/>
          <ac:picMkLst>
            <pc:docMk/>
            <pc:sldMk cId="3261896335" sldId="267"/>
            <ac:picMk id="11266" creationId="{A3E211AB-FF4D-6396-1277-6C58DBEB7413}"/>
          </ac:picMkLst>
        </pc:picChg>
        <pc:picChg chg="add mod">
          <ac:chgData name="Kelly Boudreau" userId="0009e3bd1edcac0a" providerId="LiveId" clId="{203DD1C3-22F5-410C-8150-64F320FDFC5D}" dt="2025-07-03T03:25:02.967" v="6984" actId="26606"/>
          <ac:picMkLst>
            <pc:docMk/>
            <pc:sldMk cId="3261896335" sldId="267"/>
            <ac:picMk id="11268" creationId="{9F867FD8-6215-8B39-357A-CCE14338773A}"/>
          </ac:picMkLst>
        </pc:picChg>
      </pc:sldChg>
      <pc:sldChg chg="del">
        <pc:chgData name="Kelly Boudreau" userId="0009e3bd1edcac0a" providerId="LiveId" clId="{203DD1C3-22F5-410C-8150-64F320FDFC5D}" dt="2025-07-03T01:22:24.023" v="1582" actId="47"/>
        <pc:sldMkLst>
          <pc:docMk/>
          <pc:sldMk cId="3004498596" sldId="268"/>
        </pc:sldMkLst>
      </pc:sldChg>
      <pc:sldChg chg="addSp delSp modSp mod ord setBg addAnim setClrOvrMap">
        <pc:chgData name="Kelly Boudreau" userId="0009e3bd1edcac0a" providerId="LiveId" clId="{203DD1C3-22F5-410C-8150-64F320FDFC5D}" dt="2025-07-03T01:26:44.072" v="1647"/>
        <pc:sldMkLst>
          <pc:docMk/>
          <pc:sldMk cId="927514705" sldId="269"/>
        </pc:sldMkLst>
        <pc:spChg chg="mod ord">
          <ac:chgData name="Kelly Boudreau" userId="0009e3bd1edcac0a" providerId="LiveId" clId="{203DD1C3-22F5-410C-8150-64F320FDFC5D}" dt="2025-07-03T01:26:44.072" v="1646" actId="26606"/>
          <ac:spMkLst>
            <pc:docMk/>
            <pc:sldMk cId="927514705" sldId="269"/>
            <ac:spMk id="2" creationId="{C5418A49-5B29-ED1C-5A3D-1AEDB47B7AA4}"/>
          </ac:spMkLst>
        </pc:spChg>
        <pc:spChg chg="del">
          <ac:chgData name="Kelly Boudreau" userId="0009e3bd1edcac0a" providerId="LiveId" clId="{203DD1C3-22F5-410C-8150-64F320FDFC5D}" dt="2025-07-03T01:26:39.893" v="1645" actId="478"/>
          <ac:spMkLst>
            <pc:docMk/>
            <pc:sldMk cId="927514705" sldId="269"/>
            <ac:spMk id="3" creationId="{CA99D319-21FE-41B2-0975-083B81ABE2F6}"/>
          </ac:spMkLst>
        </pc:spChg>
        <pc:spChg chg="add">
          <ac:chgData name="Kelly Boudreau" userId="0009e3bd1edcac0a" providerId="LiveId" clId="{203DD1C3-22F5-410C-8150-64F320FDFC5D}" dt="2025-07-03T01:26:44.072" v="1646" actId="26606"/>
          <ac:spMkLst>
            <pc:docMk/>
            <pc:sldMk cId="927514705" sldId="269"/>
            <ac:spMk id="3079" creationId="{71B2258F-86CA-4D4D-8270-BC05FCDEBFB3}"/>
          </ac:spMkLst>
        </pc:spChg>
        <pc:picChg chg="add mod">
          <ac:chgData name="Kelly Boudreau" userId="0009e3bd1edcac0a" providerId="LiveId" clId="{203DD1C3-22F5-410C-8150-64F320FDFC5D}" dt="2025-07-03T01:26:44.072" v="1646" actId="26606"/>
          <ac:picMkLst>
            <pc:docMk/>
            <pc:sldMk cId="927514705" sldId="269"/>
            <ac:picMk id="3074" creationId="{94EF6A34-AD73-970B-5521-02197C00D667}"/>
          </ac:picMkLst>
        </pc:picChg>
      </pc:sldChg>
      <pc:sldChg chg="addSp delSp modSp new mod ord setBg">
        <pc:chgData name="Kelly Boudreau" userId="0009e3bd1edcac0a" providerId="LiveId" clId="{203DD1C3-22F5-410C-8150-64F320FDFC5D}" dt="2025-07-03T02:20:54.820" v="3814" actId="1076"/>
        <pc:sldMkLst>
          <pc:docMk/>
          <pc:sldMk cId="859010121" sldId="270"/>
        </pc:sldMkLst>
        <pc:spChg chg="mod">
          <ac:chgData name="Kelly Boudreau" userId="0009e3bd1edcac0a" providerId="LiveId" clId="{203DD1C3-22F5-410C-8150-64F320FDFC5D}" dt="2025-07-03T02:20:54.820" v="3814" actId="1076"/>
          <ac:spMkLst>
            <pc:docMk/>
            <pc:sldMk cId="859010121" sldId="270"/>
            <ac:spMk id="2" creationId="{270D94F7-F2B5-5684-90DE-0E260690B74F}"/>
          </ac:spMkLst>
        </pc:spChg>
        <pc:spChg chg="mod">
          <ac:chgData name="Kelly Boudreau" userId="0009e3bd1edcac0a" providerId="LiveId" clId="{203DD1C3-22F5-410C-8150-64F320FDFC5D}" dt="2025-07-03T02:19:45.186" v="3746" actId="113"/>
          <ac:spMkLst>
            <pc:docMk/>
            <pc:sldMk cId="859010121" sldId="270"/>
            <ac:spMk id="3" creationId="{5599FD50-7780-E274-20DA-EBB5D9B2ACE9}"/>
          </ac:spMkLst>
        </pc:spChg>
        <pc:spChg chg="add del">
          <ac:chgData name="Kelly Boudreau" userId="0009e3bd1edcac0a" providerId="LiveId" clId="{203DD1C3-22F5-410C-8150-64F320FDFC5D}" dt="2025-07-03T02:03:42.882" v="3275" actId="26606"/>
          <ac:spMkLst>
            <pc:docMk/>
            <pc:sldMk cId="859010121" sldId="270"/>
            <ac:spMk id="6153" creationId="{873DDF9D-E27C-4E23-A1E8-CA352535F7C9}"/>
          </ac:spMkLst>
        </pc:spChg>
        <pc:spChg chg="add">
          <ac:chgData name="Kelly Boudreau" userId="0009e3bd1edcac0a" providerId="LiveId" clId="{203DD1C3-22F5-410C-8150-64F320FDFC5D}" dt="2025-07-03T02:02:22.734" v="3256" actId="26606"/>
          <ac:spMkLst>
            <pc:docMk/>
            <pc:sldMk cId="859010121" sldId="270"/>
            <ac:spMk id="6155" creationId="{4C6B5652-C661-4C58-B937-F0F490F7FCB2}"/>
          </ac:spMkLst>
        </pc:spChg>
        <pc:spChg chg="add del">
          <ac:chgData name="Kelly Boudreau" userId="0009e3bd1edcac0a" providerId="LiveId" clId="{203DD1C3-22F5-410C-8150-64F320FDFC5D}" dt="2025-07-03T02:03:42.882" v="3275" actId="26606"/>
          <ac:spMkLst>
            <pc:docMk/>
            <pc:sldMk cId="859010121" sldId="270"/>
            <ac:spMk id="6157" creationId="{0B936867-6407-43FB-9DE6-1B0879D0CB31}"/>
          </ac:spMkLst>
        </pc:spChg>
        <pc:spChg chg="add">
          <ac:chgData name="Kelly Boudreau" userId="0009e3bd1edcac0a" providerId="LiveId" clId="{203DD1C3-22F5-410C-8150-64F320FDFC5D}" dt="2025-07-03T02:02:22.734" v="3256" actId="26606"/>
          <ac:spMkLst>
            <pc:docMk/>
            <pc:sldMk cId="859010121" sldId="270"/>
            <ac:spMk id="6159" creationId="{ACD0B258-678B-4A8C-894F-848AF24A1922}"/>
          </ac:spMkLst>
        </pc:spChg>
        <pc:spChg chg="add del">
          <ac:chgData name="Kelly Boudreau" userId="0009e3bd1edcac0a" providerId="LiveId" clId="{203DD1C3-22F5-410C-8150-64F320FDFC5D}" dt="2025-07-03T02:03:42.882" v="3275" actId="26606"/>
          <ac:spMkLst>
            <pc:docMk/>
            <pc:sldMk cId="859010121" sldId="270"/>
            <ac:spMk id="6161" creationId="{2F003F3F-F118-41D2-AA3F-74DB0D1970BB}"/>
          </ac:spMkLst>
        </pc:spChg>
        <pc:spChg chg="add del">
          <ac:chgData name="Kelly Boudreau" userId="0009e3bd1edcac0a" providerId="LiveId" clId="{203DD1C3-22F5-410C-8150-64F320FDFC5D}" dt="2025-07-03T02:03:42.882" v="3275" actId="26606"/>
          <ac:spMkLst>
            <pc:docMk/>
            <pc:sldMk cId="859010121" sldId="270"/>
            <ac:spMk id="6163" creationId="{C8D58395-74AF-401A-AF2F-76B6FCF71DFE}"/>
          </ac:spMkLst>
        </pc:spChg>
        <pc:spChg chg="add">
          <ac:chgData name="Kelly Boudreau" userId="0009e3bd1edcac0a" providerId="LiveId" clId="{203DD1C3-22F5-410C-8150-64F320FDFC5D}" dt="2025-07-03T02:03:42.882" v="3275" actId="26606"/>
          <ac:spMkLst>
            <pc:docMk/>
            <pc:sldMk cId="859010121" sldId="270"/>
            <ac:spMk id="6168" creationId="{873DDF9D-E27C-4E23-A1E8-CA352535F7C9}"/>
          </ac:spMkLst>
        </pc:spChg>
        <pc:spChg chg="add">
          <ac:chgData name="Kelly Boudreau" userId="0009e3bd1edcac0a" providerId="LiveId" clId="{203DD1C3-22F5-410C-8150-64F320FDFC5D}" dt="2025-07-03T02:03:42.882" v="3275" actId="26606"/>
          <ac:spMkLst>
            <pc:docMk/>
            <pc:sldMk cId="859010121" sldId="270"/>
            <ac:spMk id="6170" creationId="{4C6B5652-C661-4C58-B937-F0F490F7FCB2}"/>
          </ac:spMkLst>
        </pc:spChg>
        <pc:spChg chg="add">
          <ac:chgData name="Kelly Boudreau" userId="0009e3bd1edcac0a" providerId="LiveId" clId="{203DD1C3-22F5-410C-8150-64F320FDFC5D}" dt="2025-07-03T02:03:42.882" v="3275" actId="26606"/>
          <ac:spMkLst>
            <pc:docMk/>
            <pc:sldMk cId="859010121" sldId="270"/>
            <ac:spMk id="6174" creationId="{ACD0B258-678B-4A8C-894F-848AF24A1922}"/>
          </ac:spMkLst>
        </pc:spChg>
        <pc:spChg chg="add">
          <ac:chgData name="Kelly Boudreau" userId="0009e3bd1edcac0a" providerId="LiveId" clId="{203DD1C3-22F5-410C-8150-64F320FDFC5D}" dt="2025-07-03T02:03:42.882" v="3275" actId="26606"/>
          <ac:spMkLst>
            <pc:docMk/>
            <pc:sldMk cId="859010121" sldId="270"/>
            <ac:spMk id="6176" creationId="{2F003F3F-F118-41D2-AA3F-74DB0D1970BB}"/>
          </ac:spMkLst>
        </pc:spChg>
        <pc:spChg chg="add">
          <ac:chgData name="Kelly Boudreau" userId="0009e3bd1edcac0a" providerId="LiveId" clId="{203DD1C3-22F5-410C-8150-64F320FDFC5D}" dt="2025-07-03T02:03:42.882" v="3275" actId="26606"/>
          <ac:spMkLst>
            <pc:docMk/>
            <pc:sldMk cId="859010121" sldId="270"/>
            <ac:spMk id="6178" creationId="{C8D58395-74AF-401A-AF2F-76B6FCF71DFE}"/>
          </ac:spMkLst>
        </pc:spChg>
        <pc:picChg chg="add del mod ord">
          <ac:chgData name="Kelly Boudreau" userId="0009e3bd1edcac0a" providerId="LiveId" clId="{203DD1C3-22F5-410C-8150-64F320FDFC5D}" dt="2025-07-03T02:02:57.212" v="3272" actId="478"/>
          <ac:picMkLst>
            <pc:docMk/>
            <pc:sldMk cId="859010121" sldId="270"/>
            <ac:picMk id="6146" creationId="{BE05B367-E944-C356-1876-2942D88C1AD0}"/>
          </ac:picMkLst>
        </pc:picChg>
        <pc:picChg chg="add del mod">
          <ac:chgData name="Kelly Boudreau" userId="0009e3bd1edcac0a" providerId="LiveId" clId="{203DD1C3-22F5-410C-8150-64F320FDFC5D}" dt="2025-07-03T02:02:58.613" v="3273" actId="478"/>
          <ac:picMkLst>
            <pc:docMk/>
            <pc:sldMk cId="859010121" sldId="270"/>
            <ac:picMk id="6148" creationId="{25381E17-EDB3-2DEE-6C1E-AA5F1686E1C2}"/>
          </ac:picMkLst>
        </pc:picChg>
        <pc:picChg chg="add">
          <ac:chgData name="Kelly Boudreau" userId="0009e3bd1edcac0a" providerId="LiveId" clId="{203DD1C3-22F5-410C-8150-64F320FDFC5D}" dt="2025-07-03T02:03:40.518" v="3274"/>
          <ac:picMkLst>
            <pc:docMk/>
            <pc:sldMk cId="859010121" sldId="270"/>
            <ac:picMk id="6150" creationId="{9E8ED3D9-91AF-A5BC-F928-E1DB534C31F4}"/>
          </ac:picMkLst>
        </pc:picChg>
      </pc:sldChg>
      <pc:sldChg chg="addSp delSp modSp add mod ord setBg modNotesTx">
        <pc:chgData name="Kelly Boudreau" userId="0009e3bd1edcac0a" providerId="LiveId" clId="{203DD1C3-22F5-410C-8150-64F320FDFC5D}" dt="2025-07-03T03:26:13.800" v="7164" actId="20577"/>
        <pc:sldMkLst>
          <pc:docMk/>
          <pc:sldMk cId="1757854488" sldId="271"/>
        </pc:sldMkLst>
        <pc:spChg chg="mod">
          <ac:chgData name="Kelly Boudreau" userId="0009e3bd1edcac0a" providerId="LiveId" clId="{203DD1C3-22F5-410C-8150-64F320FDFC5D}" dt="2025-07-03T03:09:37.749" v="5946" actId="20577"/>
          <ac:spMkLst>
            <pc:docMk/>
            <pc:sldMk cId="1757854488" sldId="271"/>
            <ac:spMk id="2" creationId="{B349AD83-5B20-F1C8-26F2-BE57F931ECC2}"/>
          </ac:spMkLst>
        </pc:spChg>
        <pc:spChg chg="mod ord">
          <ac:chgData name="Kelly Boudreau" userId="0009e3bd1edcac0a" providerId="LiveId" clId="{203DD1C3-22F5-410C-8150-64F320FDFC5D}" dt="2025-07-03T03:09:03.945" v="5935" actId="26606"/>
          <ac:spMkLst>
            <pc:docMk/>
            <pc:sldMk cId="1757854488" sldId="271"/>
            <ac:spMk id="3" creationId="{9640400B-7A2D-7AB8-742C-A56D6261FBB7}"/>
          </ac:spMkLst>
        </pc:spChg>
        <pc:spChg chg="add del">
          <ac:chgData name="Kelly Boudreau" userId="0009e3bd1edcac0a" providerId="LiveId" clId="{203DD1C3-22F5-410C-8150-64F320FDFC5D}" dt="2025-07-03T03:05:02.432" v="5499" actId="26606"/>
          <ac:spMkLst>
            <pc:docMk/>
            <pc:sldMk cId="1757854488" sldId="271"/>
            <ac:spMk id="10249" creationId="{AC40FFA8-CDA2-4745-9D0A-854FC4DBE2F4}"/>
          </ac:spMkLst>
        </pc:spChg>
        <pc:spChg chg="add del">
          <ac:chgData name="Kelly Boudreau" userId="0009e3bd1edcac0a" providerId="LiveId" clId="{203DD1C3-22F5-410C-8150-64F320FDFC5D}" dt="2025-07-03T03:05:02.432" v="5499" actId="26606"/>
          <ac:spMkLst>
            <pc:docMk/>
            <pc:sldMk cId="1757854488" sldId="271"/>
            <ac:spMk id="10251" creationId="{A031F918-6C2A-4C3F-8785-651FF6135CE8}"/>
          </ac:spMkLst>
        </pc:spChg>
        <pc:spChg chg="add del">
          <ac:chgData name="Kelly Boudreau" userId="0009e3bd1edcac0a" providerId="LiveId" clId="{203DD1C3-22F5-410C-8150-64F320FDFC5D}" dt="2025-07-03T03:05:04.216" v="5501" actId="26606"/>
          <ac:spMkLst>
            <pc:docMk/>
            <pc:sldMk cId="1757854488" sldId="271"/>
            <ac:spMk id="10253" creationId="{CEF6118E-44FB-4509-B4D9-129052E4C6EE}"/>
          </ac:spMkLst>
        </pc:spChg>
        <pc:spChg chg="add del">
          <ac:chgData name="Kelly Boudreau" userId="0009e3bd1edcac0a" providerId="LiveId" clId="{203DD1C3-22F5-410C-8150-64F320FDFC5D}" dt="2025-07-03T03:05:13.919" v="5503" actId="26606"/>
          <ac:spMkLst>
            <pc:docMk/>
            <pc:sldMk cId="1757854488" sldId="271"/>
            <ac:spMk id="10255" creationId="{4F2A6A32-9ADF-4DD4-AEA5-0D1FF0F8B490}"/>
          </ac:spMkLst>
        </pc:spChg>
        <pc:spChg chg="add del">
          <ac:chgData name="Kelly Boudreau" userId="0009e3bd1edcac0a" providerId="LiveId" clId="{203DD1C3-22F5-410C-8150-64F320FDFC5D}" dt="2025-07-03T03:05:13.919" v="5503" actId="26606"/>
          <ac:spMkLst>
            <pc:docMk/>
            <pc:sldMk cId="1757854488" sldId="271"/>
            <ac:spMk id="10256" creationId="{4D327EF6-1201-4218-AA98-3DA5A0F48981}"/>
          </ac:spMkLst>
        </pc:spChg>
        <pc:spChg chg="add del">
          <ac:chgData name="Kelly Boudreau" userId="0009e3bd1edcac0a" providerId="LiveId" clId="{203DD1C3-22F5-410C-8150-64F320FDFC5D}" dt="2025-07-03T03:05:13.919" v="5503" actId="26606"/>
          <ac:spMkLst>
            <pc:docMk/>
            <pc:sldMk cId="1757854488" sldId="271"/>
            <ac:spMk id="10257" creationId="{9864AAEA-8DC4-4D15-864C-B53C5B4CCEE0}"/>
          </ac:spMkLst>
        </pc:spChg>
        <pc:spChg chg="add del">
          <ac:chgData name="Kelly Boudreau" userId="0009e3bd1edcac0a" providerId="LiveId" clId="{203DD1C3-22F5-410C-8150-64F320FDFC5D}" dt="2025-07-03T03:05:13.919" v="5503" actId="26606"/>
          <ac:spMkLst>
            <pc:docMk/>
            <pc:sldMk cId="1757854488" sldId="271"/>
            <ac:spMk id="10258" creationId="{E82F361B-984A-43B6-AFE8-1F14394284E4}"/>
          </ac:spMkLst>
        </pc:spChg>
        <pc:spChg chg="add del">
          <ac:chgData name="Kelly Boudreau" userId="0009e3bd1edcac0a" providerId="LiveId" clId="{203DD1C3-22F5-410C-8150-64F320FDFC5D}" dt="2025-07-03T03:05:20.132" v="5505" actId="26606"/>
          <ac:spMkLst>
            <pc:docMk/>
            <pc:sldMk cId="1757854488" sldId="271"/>
            <ac:spMk id="10260" creationId="{BCF92F73-95F2-405A-B97D-D85BFA2A1A94}"/>
          </ac:spMkLst>
        </pc:spChg>
        <pc:spChg chg="add del">
          <ac:chgData name="Kelly Boudreau" userId="0009e3bd1edcac0a" providerId="LiveId" clId="{203DD1C3-22F5-410C-8150-64F320FDFC5D}" dt="2025-07-03T03:05:20.132" v="5505" actId="26606"/>
          <ac:spMkLst>
            <pc:docMk/>
            <pc:sldMk cId="1757854488" sldId="271"/>
            <ac:spMk id="10261" creationId="{E18AC0D4-F32D-4067-9F63-E553F4AFFF0E}"/>
          </ac:spMkLst>
        </pc:spChg>
        <pc:spChg chg="add del">
          <ac:chgData name="Kelly Boudreau" userId="0009e3bd1edcac0a" providerId="LiveId" clId="{203DD1C3-22F5-410C-8150-64F320FDFC5D}" dt="2025-07-03T03:05:20.132" v="5505" actId="26606"/>
          <ac:spMkLst>
            <pc:docMk/>
            <pc:sldMk cId="1757854488" sldId="271"/>
            <ac:spMk id="10262" creationId="{6232B9A1-CC28-AC65-104D-DD87F515195E}"/>
          </ac:spMkLst>
        </pc:spChg>
        <pc:spChg chg="add del">
          <ac:chgData name="Kelly Boudreau" userId="0009e3bd1edcac0a" providerId="LiveId" clId="{203DD1C3-22F5-410C-8150-64F320FDFC5D}" dt="2025-07-03T03:05:21.100" v="5507" actId="26606"/>
          <ac:spMkLst>
            <pc:docMk/>
            <pc:sldMk cId="1757854488" sldId="271"/>
            <ac:spMk id="10264" creationId="{751698AF-26CA-ADFC-06F1-BE26167D8D88}"/>
          </ac:spMkLst>
        </pc:spChg>
        <pc:spChg chg="add del">
          <ac:chgData name="Kelly Boudreau" userId="0009e3bd1edcac0a" providerId="LiveId" clId="{203DD1C3-22F5-410C-8150-64F320FDFC5D}" dt="2025-07-03T03:05:26.984" v="5509" actId="26606"/>
          <ac:spMkLst>
            <pc:docMk/>
            <pc:sldMk cId="1757854488" sldId="271"/>
            <ac:spMk id="10266" creationId="{EEDFD83B-474E-42D8-99FD-250991624799}"/>
          </ac:spMkLst>
        </pc:spChg>
        <pc:spChg chg="add del">
          <ac:chgData name="Kelly Boudreau" userId="0009e3bd1edcac0a" providerId="LiveId" clId="{203DD1C3-22F5-410C-8150-64F320FDFC5D}" dt="2025-07-03T03:05:26.984" v="5509" actId="26606"/>
          <ac:spMkLst>
            <pc:docMk/>
            <pc:sldMk cId="1757854488" sldId="271"/>
            <ac:spMk id="10267" creationId="{E18AC0D4-F32D-4067-9F63-E553F4AFFF0E}"/>
          </ac:spMkLst>
        </pc:spChg>
        <pc:spChg chg="add del">
          <ac:chgData name="Kelly Boudreau" userId="0009e3bd1edcac0a" providerId="LiveId" clId="{203DD1C3-22F5-410C-8150-64F320FDFC5D}" dt="2025-07-03T03:09:03.945" v="5935" actId="26606"/>
          <ac:spMkLst>
            <pc:docMk/>
            <pc:sldMk cId="1757854488" sldId="271"/>
            <ac:spMk id="10269" creationId="{A2679492-7988-4050-9056-542444452411}"/>
          </ac:spMkLst>
        </pc:spChg>
        <pc:spChg chg="add del">
          <ac:chgData name="Kelly Boudreau" userId="0009e3bd1edcac0a" providerId="LiveId" clId="{203DD1C3-22F5-410C-8150-64F320FDFC5D}" dt="2025-07-03T03:09:03.945" v="5935" actId="26606"/>
          <ac:spMkLst>
            <pc:docMk/>
            <pc:sldMk cId="1757854488" sldId="271"/>
            <ac:spMk id="10270" creationId="{B5ABDEAA-B248-4182-B67C-A925338E772D}"/>
          </ac:spMkLst>
        </pc:spChg>
        <pc:spChg chg="add del">
          <ac:chgData name="Kelly Boudreau" userId="0009e3bd1edcac0a" providerId="LiveId" clId="{203DD1C3-22F5-410C-8150-64F320FDFC5D}" dt="2025-07-03T03:09:03.945" v="5935" actId="26606"/>
          <ac:spMkLst>
            <pc:docMk/>
            <pc:sldMk cId="1757854488" sldId="271"/>
            <ac:spMk id="10271" creationId="{B091B163-7D61-4891-ABCF-5C13D9C418D0}"/>
          </ac:spMkLst>
        </pc:spChg>
        <pc:spChg chg="add">
          <ac:chgData name="Kelly Boudreau" userId="0009e3bd1edcac0a" providerId="LiveId" clId="{203DD1C3-22F5-410C-8150-64F320FDFC5D}" dt="2025-07-03T03:09:03.945" v="5935" actId="26606"/>
          <ac:spMkLst>
            <pc:docMk/>
            <pc:sldMk cId="1757854488" sldId="271"/>
            <ac:spMk id="10277" creationId="{74B0B678-CD10-4371-96E5-2706F4579FAD}"/>
          </ac:spMkLst>
        </pc:spChg>
        <pc:spChg chg="add">
          <ac:chgData name="Kelly Boudreau" userId="0009e3bd1edcac0a" providerId="LiveId" clId="{203DD1C3-22F5-410C-8150-64F320FDFC5D}" dt="2025-07-03T03:09:03.945" v="5935" actId="26606"/>
          <ac:spMkLst>
            <pc:docMk/>
            <pc:sldMk cId="1757854488" sldId="271"/>
            <ac:spMk id="10283" creationId="{CBC4F608-B4B8-48C3-9572-C0F061B1CD99}"/>
          </ac:spMkLst>
        </pc:spChg>
        <pc:spChg chg="add">
          <ac:chgData name="Kelly Boudreau" userId="0009e3bd1edcac0a" providerId="LiveId" clId="{203DD1C3-22F5-410C-8150-64F320FDFC5D}" dt="2025-07-03T03:09:03.945" v="5935" actId="26606"/>
          <ac:spMkLst>
            <pc:docMk/>
            <pc:sldMk cId="1757854488" sldId="271"/>
            <ac:spMk id="10285" creationId="{1382A32C-5B0C-4B1C-A074-76C6DBCC9F87}"/>
          </ac:spMkLst>
        </pc:spChg>
        <pc:picChg chg="add mod ord">
          <ac:chgData name="Kelly Boudreau" userId="0009e3bd1edcac0a" providerId="LiveId" clId="{203DD1C3-22F5-410C-8150-64F320FDFC5D}" dt="2025-07-03T03:09:03.945" v="5935" actId="26606"/>
          <ac:picMkLst>
            <pc:docMk/>
            <pc:sldMk cId="1757854488" sldId="271"/>
            <ac:picMk id="10242" creationId="{C94C77C6-A856-C62C-5D9C-93914786004E}"/>
          </ac:picMkLst>
        </pc:picChg>
        <pc:picChg chg="add mod ord">
          <ac:chgData name="Kelly Boudreau" userId="0009e3bd1edcac0a" providerId="LiveId" clId="{203DD1C3-22F5-410C-8150-64F320FDFC5D}" dt="2025-07-03T03:09:03.945" v="5935" actId="26606"/>
          <ac:picMkLst>
            <pc:docMk/>
            <pc:sldMk cId="1757854488" sldId="271"/>
            <ac:picMk id="10244" creationId="{2157F197-EC2D-573C-1C95-E8B5940DE39F}"/>
          </ac:picMkLst>
        </pc:picChg>
        <pc:cxnChg chg="add">
          <ac:chgData name="Kelly Boudreau" userId="0009e3bd1edcac0a" providerId="LiveId" clId="{203DD1C3-22F5-410C-8150-64F320FDFC5D}" dt="2025-07-03T03:05:27.012" v="5510" actId="26606"/>
          <ac:cxnSpMkLst>
            <pc:docMk/>
            <pc:sldMk cId="1757854488" sldId="271"/>
            <ac:cxnSpMk id="10272" creationId="{C49DA8F6-BCC1-4447-B54C-57856834B94B}"/>
          </ac:cxnSpMkLst>
        </pc:cxnChg>
      </pc:sldChg>
      <pc:sldChg chg="addSp delSp modSp new mod setBg chgLayout modNotesTx">
        <pc:chgData name="Kelly Boudreau" userId="0009e3bd1edcac0a" providerId="LiveId" clId="{203DD1C3-22F5-410C-8150-64F320FDFC5D}" dt="2025-07-03T03:34:56.972" v="7670" actId="114"/>
        <pc:sldMkLst>
          <pc:docMk/>
          <pc:sldMk cId="1867557901" sldId="272"/>
        </pc:sldMkLst>
        <pc:spChg chg="mod ord">
          <ac:chgData name="Kelly Boudreau" userId="0009e3bd1edcac0a" providerId="LiveId" clId="{203DD1C3-22F5-410C-8150-64F320FDFC5D}" dt="2025-07-03T02:56:04.495" v="4923" actId="14100"/>
          <ac:spMkLst>
            <pc:docMk/>
            <pc:sldMk cId="1867557901" sldId="272"/>
            <ac:spMk id="2" creationId="{383711D8-79DE-0CD7-5C29-A6A58C45FDEC}"/>
          </ac:spMkLst>
        </pc:spChg>
        <pc:spChg chg="del">
          <ac:chgData name="Kelly Boudreau" userId="0009e3bd1edcac0a" providerId="LiveId" clId="{203DD1C3-22F5-410C-8150-64F320FDFC5D}" dt="2025-07-03T02:52:10.741" v="4651"/>
          <ac:spMkLst>
            <pc:docMk/>
            <pc:sldMk cId="1867557901" sldId="272"/>
            <ac:spMk id="3" creationId="{33BACBCC-3FB2-B3A5-BAFD-1C5384E2BB45}"/>
          </ac:spMkLst>
        </pc:spChg>
        <pc:spChg chg="add mod ord">
          <ac:chgData name="Kelly Boudreau" userId="0009e3bd1edcac0a" providerId="LiveId" clId="{203DD1C3-22F5-410C-8150-64F320FDFC5D}" dt="2025-07-03T03:34:56.972" v="7670" actId="114"/>
          <ac:spMkLst>
            <pc:docMk/>
            <pc:sldMk cId="1867557901" sldId="272"/>
            <ac:spMk id="4" creationId="{1AD48286-0D94-9B5C-67DF-09C14D41D44A}"/>
          </ac:spMkLst>
        </pc:spChg>
        <pc:spChg chg="add del">
          <ac:chgData name="Kelly Boudreau" userId="0009e3bd1edcac0a" providerId="LiveId" clId="{203DD1C3-22F5-410C-8150-64F320FDFC5D}" dt="2025-07-03T02:54:51.670" v="4905" actId="26606"/>
          <ac:spMkLst>
            <pc:docMk/>
            <pc:sldMk cId="1867557901" sldId="272"/>
            <ac:spMk id="9225" creationId="{92CC1E4F-F1F0-B945-BE50-C72A7103E8AC}"/>
          </ac:spMkLst>
        </pc:spChg>
        <pc:spChg chg="add del">
          <ac:chgData name="Kelly Boudreau" userId="0009e3bd1edcac0a" providerId="LiveId" clId="{203DD1C3-22F5-410C-8150-64F320FDFC5D}" dt="2025-07-03T02:55:24.553" v="4908" actId="26606"/>
          <ac:spMkLst>
            <pc:docMk/>
            <pc:sldMk cId="1867557901" sldId="272"/>
            <ac:spMk id="9230" creationId="{BF8BE9A2-8956-141B-BFE6-C607C93D8ACA}"/>
          </ac:spMkLst>
        </pc:spChg>
        <pc:spChg chg="add">
          <ac:chgData name="Kelly Boudreau" userId="0009e3bd1edcac0a" providerId="LiveId" clId="{203DD1C3-22F5-410C-8150-64F320FDFC5D}" dt="2025-07-03T02:55:24.553" v="4908" actId="26606"/>
          <ac:spMkLst>
            <pc:docMk/>
            <pc:sldMk cId="1867557901" sldId="272"/>
            <ac:spMk id="9235" creationId="{BF8BE9A2-8956-141B-BFE6-C607C93D8ACA}"/>
          </ac:spMkLst>
        </pc:spChg>
        <pc:picChg chg="add del mod ord">
          <ac:chgData name="Kelly Boudreau" userId="0009e3bd1edcac0a" providerId="LiveId" clId="{203DD1C3-22F5-410C-8150-64F320FDFC5D}" dt="2025-07-03T02:52:23.035" v="4653" actId="478"/>
          <ac:picMkLst>
            <pc:docMk/>
            <pc:sldMk cId="1867557901" sldId="272"/>
            <ac:picMk id="9218" creationId="{65CBF61F-B4E4-449B-0478-B11BCC86CCAB}"/>
          </ac:picMkLst>
        </pc:picChg>
        <pc:picChg chg="add mod">
          <ac:chgData name="Kelly Boudreau" userId="0009e3bd1edcac0a" providerId="LiveId" clId="{203DD1C3-22F5-410C-8150-64F320FDFC5D}" dt="2025-07-03T02:55:12.036" v="4906" actId="27614"/>
          <ac:picMkLst>
            <pc:docMk/>
            <pc:sldMk cId="1867557901" sldId="272"/>
            <ac:picMk id="9220" creationId="{7CF30A07-72DB-070D-190B-B7283D24BC7F}"/>
          </ac:picMkLst>
        </pc:picChg>
      </pc:sldChg>
      <pc:sldChg chg="modSp new del ord">
        <pc:chgData name="Kelly Boudreau" userId="0009e3bd1edcac0a" providerId="LiveId" clId="{203DD1C3-22F5-410C-8150-64F320FDFC5D}" dt="2025-07-03T03:09:52.679" v="5947" actId="47"/>
        <pc:sldMkLst>
          <pc:docMk/>
          <pc:sldMk cId="864433149" sldId="273"/>
        </pc:sldMkLst>
        <pc:spChg chg="mod">
          <ac:chgData name="Kelly Boudreau" userId="0009e3bd1edcac0a" providerId="LiveId" clId="{203DD1C3-22F5-410C-8150-64F320FDFC5D}" dt="2025-07-03T03:01:05.463" v="5377"/>
          <ac:spMkLst>
            <pc:docMk/>
            <pc:sldMk cId="864433149" sldId="273"/>
            <ac:spMk id="3" creationId="{91B38EAA-437D-7531-850C-C63D583F4C24}"/>
          </ac:spMkLst>
        </pc:spChg>
      </pc:sldChg>
      <pc:sldChg chg="addSp delSp modSp new mod setBg addAnim modAnim chgLayout modNotesTx">
        <pc:chgData name="Kelly Boudreau" userId="0009e3bd1edcac0a" providerId="LiveId" clId="{203DD1C3-22F5-410C-8150-64F320FDFC5D}" dt="2025-07-03T03:37:45.007" v="7772" actId="14100"/>
        <pc:sldMkLst>
          <pc:docMk/>
          <pc:sldMk cId="1835022599" sldId="273"/>
        </pc:sldMkLst>
        <pc:spChg chg="mod ord">
          <ac:chgData name="Kelly Boudreau" userId="0009e3bd1edcac0a" providerId="LiveId" clId="{203DD1C3-22F5-410C-8150-64F320FDFC5D}" dt="2025-07-03T03:37:45.007" v="7772" actId="14100"/>
          <ac:spMkLst>
            <pc:docMk/>
            <pc:sldMk cId="1835022599" sldId="273"/>
            <ac:spMk id="2" creationId="{C7C91AD6-EF62-2651-0875-56F779D5A332}"/>
          </ac:spMkLst>
        </pc:spChg>
        <pc:spChg chg="del">
          <ac:chgData name="Kelly Boudreau" userId="0009e3bd1edcac0a" providerId="LiveId" clId="{203DD1C3-22F5-410C-8150-64F320FDFC5D}" dt="2025-07-03T03:29:58.546" v="7633"/>
          <ac:spMkLst>
            <pc:docMk/>
            <pc:sldMk cId="1835022599" sldId="273"/>
            <ac:spMk id="3" creationId="{F41D5015-22E6-00C4-18AA-16B3723A3D9A}"/>
          </ac:spMkLst>
        </pc:spChg>
        <pc:spChg chg="add del">
          <ac:chgData name="Kelly Boudreau" userId="0009e3bd1edcac0a" providerId="LiveId" clId="{203DD1C3-22F5-410C-8150-64F320FDFC5D}" dt="2025-07-03T03:31:54.171" v="7648" actId="26606"/>
          <ac:spMkLst>
            <pc:docMk/>
            <pc:sldMk cId="1835022599" sldId="273"/>
            <ac:spMk id="12301" creationId="{2111B97A-2FB0-4625-8C2E-CDCB1AF683A2}"/>
          </ac:spMkLst>
        </pc:spChg>
        <pc:spChg chg="add del">
          <ac:chgData name="Kelly Boudreau" userId="0009e3bd1edcac0a" providerId="LiveId" clId="{203DD1C3-22F5-410C-8150-64F320FDFC5D}" dt="2025-07-03T03:31:54.171" v="7648" actId="26606"/>
          <ac:spMkLst>
            <pc:docMk/>
            <pc:sldMk cId="1835022599" sldId="273"/>
            <ac:spMk id="12307" creationId="{8ED94938-268E-4C0A-A08A-B3980C78BAEB}"/>
          </ac:spMkLst>
        </pc:spChg>
        <pc:spChg chg="add del mod">
          <ac:chgData name="Kelly Boudreau" userId="0009e3bd1edcac0a" providerId="LiveId" clId="{203DD1C3-22F5-410C-8150-64F320FDFC5D}" dt="2025-07-03T03:31:59.181" v="7650" actId="478"/>
          <ac:spMkLst>
            <pc:docMk/>
            <pc:sldMk cId="1835022599" sldId="273"/>
            <ac:spMk id="12311" creationId="{05E7F7E2-EED1-A3B5-9BD1-87CAF0DC8F1D}"/>
          </ac:spMkLst>
        </pc:spChg>
        <pc:spChg chg="add del">
          <ac:chgData name="Kelly Boudreau" userId="0009e3bd1edcac0a" providerId="LiveId" clId="{203DD1C3-22F5-410C-8150-64F320FDFC5D}" dt="2025-07-03T03:32:25.742" v="7655" actId="26606"/>
          <ac:spMkLst>
            <pc:docMk/>
            <pc:sldMk cId="1835022599" sldId="273"/>
            <ac:spMk id="12314" creationId="{2ABE1108-6423-4E53-85A1-817683043C77}"/>
          </ac:spMkLst>
        </pc:spChg>
        <pc:spChg chg="add del">
          <ac:chgData name="Kelly Boudreau" userId="0009e3bd1edcac0a" providerId="LiveId" clId="{203DD1C3-22F5-410C-8150-64F320FDFC5D}" dt="2025-07-03T03:32:24.208" v="7652" actId="26606"/>
          <ac:spMkLst>
            <pc:docMk/>
            <pc:sldMk cId="1835022599" sldId="273"/>
            <ac:spMk id="12319" creationId="{2282FF83-8A85-4400-814A-617C38FDF8A6}"/>
          </ac:spMkLst>
        </pc:spChg>
        <pc:spChg chg="add del">
          <ac:chgData name="Kelly Boudreau" userId="0009e3bd1edcac0a" providerId="LiveId" clId="{203DD1C3-22F5-410C-8150-64F320FDFC5D}" dt="2025-07-03T03:32:25.721" v="7654" actId="26606"/>
          <ac:spMkLst>
            <pc:docMk/>
            <pc:sldMk cId="1835022599" sldId="273"/>
            <ac:spMk id="12325" creationId="{04357C93-F0CB-4A1C-8F77-4E9063789819}"/>
          </ac:spMkLst>
        </pc:spChg>
        <pc:spChg chg="add del">
          <ac:chgData name="Kelly Boudreau" userId="0009e3bd1edcac0a" providerId="LiveId" clId="{203DD1C3-22F5-410C-8150-64F320FDFC5D}" dt="2025-07-03T03:32:24.208" v="7652" actId="26606"/>
          <ac:spMkLst>
            <pc:docMk/>
            <pc:sldMk cId="1835022599" sldId="273"/>
            <ac:spMk id="12326" creationId="{B81933D1-5615-42C7-9C0B-4EB7105CCE2D}"/>
          </ac:spMkLst>
        </pc:spChg>
        <pc:spChg chg="add del">
          <ac:chgData name="Kelly Boudreau" userId="0009e3bd1edcac0a" providerId="LiveId" clId="{203DD1C3-22F5-410C-8150-64F320FDFC5D}" dt="2025-07-03T03:32:24.208" v="7652" actId="26606"/>
          <ac:spMkLst>
            <pc:docMk/>
            <pc:sldMk cId="1835022599" sldId="273"/>
            <ac:spMk id="12328" creationId="{B089A89A-1E9C-4761-9DFF-53C275FBF870}"/>
          </ac:spMkLst>
        </pc:spChg>
        <pc:spChg chg="add del">
          <ac:chgData name="Kelly Boudreau" userId="0009e3bd1edcac0a" providerId="LiveId" clId="{203DD1C3-22F5-410C-8150-64F320FDFC5D}" dt="2025-07-03T03:32:25.721" v="7654" actId="26606"/>
          <ac:spMkLst>
            <pc:docMk/>
            <pc:sldMk cId="1835022599" sldId="273"/>
            <ac:spMk id="12330" creationId="{BD02D496-6B73-4F97-A645-768B8C29FBEE}"/>
          </ac:spMkLst>
        </pc:spChg>
        <pc:spChg chg="add">
          <ac:chgData name="Kelly Boudreau" userId="0009e3bd1edcac0a" providerId="LiveId" clId="{203DD1C3-22F5-410C-8150-64F320FDFC5D}" dt="2025-07-03T03:32:25.742" v="7655" actId="26606"/>
          <ac:spMkLst>
            <pc:docMk/>
            <pc:sldMk cId="1835022599" sldId="273"/>
            <ac:spMk id="12335" creationId="{948E0614-2307-48DE-A399-D116060ABE3D}"/>
          </ac:spMkLst>
        </pc:spChg>
        <pc:spChg chg="add">
          <ac:chgData name="Kelly Boudreau" userId="0009e3bd1edcac0a" providerId="LiveId" clId="{203DD1C3-22F5-410C-8150-64F320FDFC5D}" dt="2025-07-03T03:32:25.742" v="7655" actId="26606"/>
          <ac:spMkLst>
            <pc:docMk/>
            <pc:sldMk cId="1835022599" sldId="273"/>
            <ac:spMk id="12337" creationId="{B81933D1-5615-42C7-9C0B-4EB7105CCE2D}"/>
          </ac:spMkLst>
        </pc:spChg>
        <pc:spChg chg="add">
          <ac:chgData name="Kelly Boudreau" userId="0009e3bd1edcac0a" providerId="LiveId" clId="{203DD1C3-22F5-410C-8150-64F320FDFC5D}" dt="2025-07-03T03:32:25.742" v="7655" actId="26606"/>
          <ac:spMkLst>
            <pc:docMk/>
            <pc:sldMk cId="1835022599" sldId="273"/>
            <ac:spMk id="12338" creationId="{B089A89A-1E9C-4761-9DFF-53C275FBF870}"/>
          </ac:spMkLst>
        </pc:spChg>
        <pc:grpChg chg="add del">
          <ac:chgData name="Kelly Boudreau" userId="0009e3bd1edcac0a" providerId="LiveId" clId="{203DD1C3-22F5-410C-8150-64F320FDFC5D}" dt="2025-07-03T03:31:54.171" v="7648" actId="26606"/>
          <ac:grpSpMkLst>
            <pc:docMk/>
            <pc:sldMk cId="1835022599" sldId="273"/>
            <ac:grpSpMk id="12303" creationId="{B83D307E-DF68-43F8-97CE-0AAE950A7129}"/>
          </ac:grpSpMkLst>
        </pc:grpChg>
        <pc:grpChg chg="add del">
          <ac:chgData name="Kelly Boudreau" userId="0009e3bd1edcac0a" providerId="LiveId" clId="{203DD1C3-22F5-410C-8150-64F320FDFC5D}" dt="2025-07-03T03:32:24.208" v="7652" actId="26606"/>
          <ac:grpSpMkLst>
            <pc:docMk/>
            <pc:sldMk cId="1835022599" sldId="273"/>
            <ac:grpSpMk id="12321" creationId="{032D8612-31EB-44CF-A1D0-14FD4C705424}"/>
          </ac:grpSpMkLst>
        </pc:grpChg>
        <pc:grpChg chg="add del">
          <ac:chgData name="Kelly Boudreau" userId="0009e3bd1edcac0a" providerId="LiveId" clId="{203DD1C3-22F5-410C-8150-64F320FDFC5D}" dt="2025-07-03T03:32:25.721" v="7654" actId="26606"/>
          <ac:grpSpMkLst>
            <pc:docMk/>
            <pc:sldMk cId="1835022599" sldId="273"/>
            <ac:grpSpMk id="12331" creationId="{3AF6A671-C637-4547-85F4-51B6D1881399}"/>
          </ac:grpSpMkLst>
        </pc:grpChg>
        <pc:grpChg chg="add">
          <ac:chgData name="Kelly Boudreau" userId="0009e3bd1edcac0a" providerId="LiveId" clId="{203DD1C3-22F5-410C-8150-64F320FDFC5D}" dt="2025-07-03T03:32:25.742" v="7655" actId="26606"/>
          <ac:grpSpMkLst>
            <pc:docMk/>
            <pc:sldMk cId="1835022599" sldId="273"/>
            <ac:grpSpMk id="12336" creationId="{032D8612-31EB-44CF-A1D0-14FD4C705424}"/>
          </ac:grpSpMkLst>
        </pc:grpChg>
        <pc:picChg chg="add mod ord">
          <ac:chgData name="Kelly Boudreau" userId="0009e3bd1edcac0a" providerId="LiveId" clId="{203DD1C3-22F5-410C-8150-64F320FDFC5D}" dt="2025-07-03T03:32:54.490" v="7661" actId="1076"/>
          <ac:picMkLst>
            <pc:docMk/>
            <pc:sldMk cId="1835022599" sldId="273"/>
            <ac:picMk id="12290" creationId="{98719335-ED61-6532-1E02-8E46A8C408BF}"/>
          </ac:picMkLst>
        </pc:picChg>
        <pc:picChg chg="add mod">
          <ac:chgData name="Kelly Boudreau" userId="0009e3bd1edcac0a" providerId="LiveId" clId="{203DD1C3-22F5-410C-8150-64F320FDFC5D}" dt="2025-07-03T03:32:56.482" v="7662" actId="1076"/>
          <ac:picMkLst>
            <pc:docMk/>
            <pc:sldMk cId="1835022599" sldId="273"/>
            <ac:picMk id="12292" creationId="{123A2F86-FE90-3A6C-5986-87F504C15891}"/>
          </ac:picMkLst>
        </pc:picChg>
        <pc:picChg chg="add mod">
          <ac:chgData name="Kelly Boudreau" userId="0009e3bd1edcac0a" providerId="LiveId" clId="{203DD1C3-22F5-410C-8150-64F320FDFC5D}" dt="2025-07-03T03:30:58.559" v="7636"/>
          <ac:picMkLst>
            <pc:docMk/>
            <pc:sldMk cId="1835022599" sldId="273"/>
            <ac:picMk id="12294" creationId="{B8C99F14-EFEA-73AA-262F-7717CBF486A1}"/>
          </ac:picMkLst>
        </pc:picChg>
        <pc:picChg chg="add mod ord">
          <ac:chgData name="Kelly Boudreau" userId="0009e3bd1edcac0a" providerId="LiveId" clId="{203DD1C3-22F5-410C-8150-64F320FDFC5D}" dt="2025-07-03T03:32:25.742" v="7655" actId="26606"/>
          <ac:picMkLst>
            <pc:docMk/>
            <pc:sldMk cId="1835022599" sldId="273"/>
            <ac:picMk id="12296" creationId="{F3B36AFF-46CC-875A-3747-8A2A1DB875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A226A-E741-4FB9-8846-83A42F02764B}"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7F934-92EB-4724-A8D1-CD873D8AD16F}" type="slidenum">
              <a:rPr lang="en-US" smtClean="0"/>
              <a:t>‹#›</a:t>
            </a:fld>
            <a:endParaRPr lang="en-US"/>
          </a:p>
        </p:txBody>
      </p:sp>
    </p:spTree>
    <p:extLst>
      <p:ext uri="{BB962C8B-B14F-4D97-AF65-F5344CB8AC3E}">
        <p14:creationId xmlns:p14="http://schemas.microsoft.com/office/powerpoint/2010/main" val="263607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2</a:t>
            </a:fld>
            <a:endParaRPr lang="en-US"/>
          </a:p>
        </p:txBody>
      </p:sp>
    </p:spTree>
    <p:extLst>
      <p:ext uri="{BB962C8B-B14F-4D97-AF65-F5344CB8AC3E}">
        <p14:creationId xmlns:p14="http://schemas.microsoft.com/office/powerpoint/2010/main" val="272350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Conclusion = overview of the elements that our videos stated were cozy, but also, others talked about games that are not typically considered ‘cozy’ such as platformers, due to the nature of risk and failure etc. --- riff here </a:t>
            </a:r>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13</a:t>
            </a:fld>
            <a:endParaRPr lang="en-US"/>
          </a:p>
        </p:txBody>
      </p:sp>
    </p:spTree>
    <p:extLst>
      <p:ext uri="{BB962C8B-B14F-4D97-AF65-F5344CB8AC3E}">
        <p14:creationId xmlns:p14="http://schemas.microsoft.com/office/powerpoint/2010/main" val="4933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brief rationale of the work – why do we care if </a:t>
            </a:r>
            <a:r>
              <a:rPr lang="en-CA" dirty="0" err="1"/>
              <a:t>devs</a:t>
            </a:r>
            <a:r>
              <a:rPr lang="en-CA" dirty="0"/>
              <a:t> define cozy </a:t>
            </a:r>
            <a:r>
              <a:rPr lang="en-CA" dirty="0" err="1"/>
              <a:t>different;y</a:t>
            </a:r>
            <a:r>
              <a:rPr lang="en-CA" dirty="0"/>
              <a:t>?</a:t>
            </a:r>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4</a:t>
            </a:fld>
            <a:endParaRPr lang="en-US"/>
          </a:p>
        </p:txBody>
      </p:sp>
    </p:spTree>
    <p:extLst>
      <p:ext uri="{BB962C8B-B14F-4D97-AF65-F5344CB8AC3E}">
        <p14:creationId xmlns:p14="http://schemas.microsoft.com/office/powerpoint/2010/main" val="367458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Based on the Project Horseshoe Report – reviewer 1 wanted an “overview” of basic cozy</a:t>
            </a:r>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5</a:t>
            </a:fld>
            <a:endParaRPr lang="en-US"/>
          </a:p>
        </p:txBody>
      </p:sp>
    </p:spTree>
    <p:extLst>
      <p:ext uri="{BB962C8B-B14F-4D97-AF65-F5344CB8AC3E}">
        <p14:creationId xmlns:p14="http://schemas.microsoft.com/office/powerpoint/2010/main" val="338090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6</a:t>
            </a:fld>
            <a:endParaRPr lang="en-US"/>
          </a:p>
        </p:txBody>
      </p:sp>
    </p:spTree>
    <p:extLst>
      <p:ext uri="{BB962C8B-B14F-4D97-AF65-F5344CB8AC3E}">
        <p14:creationId xmlns:p14="http://schemas.microsoft.com/office/powerpoint/2010/main" val="288526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8</a:t>
            </a:fld>
            <a:endParaRPr lang="en-US"/>
          </a:p>
        </p:txBody>
      </p:sp>
    </p:spTree>
    <p:extLst>
      <p:ext uri="{BB962C8B-B14F-4D97-AF65-F5344CB8AC3E}">
        <p14:creationId xmlns:p14="http://schemas.microsoft.com/office/powerpoint/2010/main" val="219871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he found out that his mechanics were cozy, made an explicit effort to research cozy game design, implement cozy elements and playtest / get feedback </a:t>
            </a:r>
            <a:br>
              <a:rPr lang="en-CA" dirty="0"/>
            </a:br>
            <a:r>
              <a:rPr lang="en-CA" dirty="0"/>
              <a:t>the only youtuber who talks about getting feedback during the design process - </a:t>
            </a:r>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9</a:t>
            </a:fld>
            <a:endParaRPr lang="en-US"/>
          </a:p>
        </p:txBody>
      </p:sp>
    </p:spTree>
    <p:extLst>
      <p:ext uri="{BB962C8B-B14F-4D97-AF65-F5344CB8AC3E}">
        <p14:creationId xmlns:p14="http://schemas.microsoft.com/office/powerpoint/2010/main" val="266678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Pacing –  accomplishing tasks that are often thought of as fast paced – cooking / serving – fast paced (cooking mama, diner dash)- but without the stress (</a:t>
            </a:r>
            <a:r>
              <a:rPr lang="en-US" dirty="0"/>
              <a:t>I quit my job to make a cozy game – here’s what happened (part 1)</a:t>
            </a:r>
          </a:p>
          <a:p>
            <a:endParaRPr lang="en-US" dirty="0"/>
          </a:p>
          <a:p>
            <a:r>
              <a:rPr lang="en-US" dirty="0"/>
              <a:t>Repetitive gameplay as creating a ‘meditative’ vibe – but not necessarily adheres to any specific design principle as repletion is not an OG criterion of cozy game design, but can be considered cozy at the player level </a:t>
            </a:r>
          </a:p>
        </p:txBody>
      </p:sp>
      <p:sp>
        <p:nvSpPr>
          <p:cNvPr id="4" name="Slide Number Placeholder 3"/>
          <p:cNvSpPr>
            <a:spLocks noGrp="1"/>
          </p:cNvSpPr>
          <p:nvPr>
            <p:ph type="sldNum" sz="quarter" idx="5"/>
          </p:nvPr>
        </p:nvSpPr>
        <p:spPr/>
        <p:txBody>
          <a:bodyPr/>
          <a:lstStyle/>
          <a:p>
            <a:fld id="{D7C7F934-92EB-4724-A8D1-CD873D8AD16F}" type="slidenum">
              <a:rPr lang="en-US" smtClean="0"/>
              <a:t>10</a:t>
            </a:fld>
            <a:endParaRPr lang="en-US"/>
          </a:p>
        </p:txBody>
      </p:sp>
    </p:spTree>
    <p:extLst>
      <p:ext uri="{BB962C8B-B14F-4D97-AF65-F5344CB8AC3E}">
        <p14:creationId xmlns:p14="http://schemas.microsoft.com/office/powerpoint/2010/main" val="124660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11</a:t>
            </a:fld>
            <a:endParaRPr lang="en-US"/>
          </a:p>
        </p:txBody>
      </p:sp>
    </p:spTree>
    <p:extLst>
      <p:ext uri="{BB962C8B-B14F-4D97-AF65-F5344CB8AC3E}">
        <p14:creationId xmlns:p14="http://schemas.microsoft.com/office/powerpoint/2010/main" val="387734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 mention cozy horror here even if we did not have any in our pool</a:t>
            </a:r>
            <a:br>
              <a:rPr lang="en-CA" dirty="0"/>
            </a:br>
            <a:r>
              <a:rPr lang="en-CA" dirty="0"/>
              <a:t> address what the games the videos talked about and how they are different from the standard “animal crossing </a:t>
            </a:r>
            <a:r>
              <a:rPr lang="en-CA" dirty="0" err="1"/>
              <a:t>esque</a:t>
            </a:r>
            <a:r>
              <a:rPr lang="en-CA" dirty="0"/>
              <a:t>’  games</a:t>
            </a:r>
            <a:endParaRPr lang="en-US" dirty="0"/>
          </a:p>
          <a:p>
            <a:endParaRPr lang="en-US" dirty="0"/>
          </a:p>
        </p:txBody>
      </p:sp>
      <p:sp>
        <p:nvSpPr>
          <p:cNvPr id="4" name="Slide Number Placeholder 3"/>
          <p:cNvSpPr>
            <a:spLocks noGrp="1"/>
          </p:cNvSpPr>
          <p:nvPr>
            <p:ph type="sldNum" sz="quarter" idx="5"/>
          </p:nvPr>
        </p:nvSpPr>
        <p:spPr/>
        <p:txBody>
          <a:bodyPr/>
          <a:lstStyle/>
          <a:p>
            <a:fld id="{D7C7F934-92EB-4724-A8D1-CD873D8AD16F}" type="slidenum">
              <a:rPr lang="en-US" smtClean="0"/>
              <a:t>12</a:t>
            </a:fld>
            <a:endParaRPr lang="en-US"/>
          </a:p>
        </p:txBody>
      </p:sp>
    </p:spTree>
    <p:extLst>
      <p:ext uri="{BB962C8B-B14F-4D97-AF65-F5344CB8AC3E}">
        <p14:creationId xmlns:p14="http://schemas.microsoft.com/office/powerpoint/2010/main" val="156161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F198-3DD7-3DE4-6AE8-9FFB3FDD4F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E9F903-7014-0E40-4958-BC03D533D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8B46E-1531-8266-EA94-912125A1FADA}"/>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5" name="Footer Placeholder 4">
            <a:extLst>
              <a:ext uri="{FF2B5EF4-FFF2-40B4-BE49-F238E27FC236}">
                <a16:creationId xmlns:a16="http://schemas.microsoft.com/office/drawing/2014/main" id="{8736F48F-AC09-52CD-7E55-54329034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8EA3D-D289-4CB9-0F5C-530BA4355B22}"/>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197736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8E8F-BBA0-D564-FC60-7091E6E0C7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5A1CFA-4477-0918-C45A-08BBDAC43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52DE6-E676-62C8-E26E-3321356A3792}"/>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5" name="Footer Placeholder 4">
            <a:extLst>
              <a:ext uri="{FF2B5EF4-FFF2-40B4-BE49-F238E27FC236}">
                <a16:creationId xmlns:a16="http://schemas.microsoft.com/office/drawing/2014/main" id="{6052A664-C10E-72E4-C94F-D37496E24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193E2-0818-3784-904D-FE6C12217724}"/>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398190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3543-B1C9-2A79-3498-899D2F50A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D628E7-230D-FA83-E2E7-54EF61B20A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8FC9B-E18A-C3B9-4F53-66E033562E95}"/>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5" name="Footer Placeholder 4">
            <a:extLst>
              <a:ext uri="{FF2B5EF4-FFF2-40B4-BE49-F238E27FC236}">
                <a16:creationId xmlns:a16="http://schemas.microsoft.com/office/drawing/2014/main" id="{B9A70151-875E-8298-92E3-5B2A89574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8699B-B6BB-DEBE-49A1-92DA28E33AB0}"/>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394308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E675-988B-1578-6F45-FC48E45B00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0551A-35B0-D120-287D-58B25CA3B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CE7BD-2636-B129-EE86-EA3AD0347B07}"/>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5" name="Footer Placeholder 4">
            <a:extLst>
              <a:ext uri="{FF2B5EF4-FFF2-40B4-BE49-F238E27FC236}">
                <a16:creationId xmlns:a16="http://schemas.microsoft.com/office/drawing/2014/main" id="{C4B8FC65-B966-69AC-2350-7487938C3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3DFCD-5DAE-8A1D-AC86-E018D1BE8F20}"/>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247070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16CA-2BF0-698F-63A8-E2204DD32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835DBD-C336-2B2A-F206-EB3A42A278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4661F3-1A20-4A9C-A6A4-93579F3EC1C5}"/>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5" name="Footer Placeholder 4">
            <a:extLst>
              <a:ext uri="{FF2B5EF4-FFF2-40B4-BE49-F238E27FC236}">
                <a16:creationId xmlns:a16="http://schemas.microsoft.com/office/drawing/2014/main" id="{D7E82ECD-292A-284A-334F-3FBA158F0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2ABE3-8010-0DEC-95CB-4654D0AE87E2}"/>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356908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F9B8-544B-DFC0-3AAB-94F3C6D51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59C57-22CC-7469-78EB-0B28CA8983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F1A1C6-A2DF-5B28-6FF4-8B636D73E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6D36B-985B-25BF-211E-452038470E6E}"/>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6" name="Footer Placeholder 5">
            <a:extLst>
              <a:ext uri="{FF2B5EF4-FFF2-40B4-BE49-F238E27FC236}">
                <a16:creationId xmlns:a16="http://schemas.microsoft.com/office/drawing/2014/main" id="{AE17AD6E-3646-999F-6ED3-876F70C8D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98FC0-40DA-1C8A-E27E-C00FD13C8DC4}"/>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89577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04EF-A12D-4C86-2285-006687CA8B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803F1E-B814-29BF-FF70-BAC86B6AE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E01B1-8A17-4F46-671A-B0EED51AA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B3EDC-A07B-7101-B55C-C5802984A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4B44E-5EE1-147A-E8F7-F7FF2F72D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3B58CF-0893-3D90-C175-685C04EE3714}"/>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8" name="Footer Placeholder 7">
            <a:extLst>
              <a:ext uri="{FF2B5EF4-FFF2-40B4-BE49-F238E27FC236}">
                <a16:creationId xmlns:a16="http://schemas.microsoft.com/office/drawing/2014/main" id="{E67D2DF1-D886-FAF6-09BF-A8CDADDF8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C5320-2DA8-03B0-1A45-4BBAC875BCCC}"/>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180964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5254-D855-9950-576A-40F29F4E5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80FC6-90C2-1D04-3780-F8E036446DDA}"/>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4" name="Footer Placeholder 3">
            <a:extLst>
              <a:ext uri="{FF2B5EF4-FFF2-40B4-BE49-F238E27FC236}">
                <a16:creationId xmlns:a16="http://schemas.microsoft.com/office/drawing/2014/main" id="{D242B334-670D-17CD-2054-DB71F62B9E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3D41F-9DC8-A92A-6498-0F1362E489A1}"/>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104345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36047-75DF-CE3A-F9F0-1E67764C676A}"/>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3" name="Footer Placeholder 2">
            <a:extLst>
              <a:ext uri="{FF2B5EF4-FFF2-40B4-BE49-F238E27FC236}">
                <a16:creationId xmlns:a16="http://schemas.microsoft.com/office/drawing/2014/main" id="{8E44FCCE-CEB9-BA28-672A-17EDD31CC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9583FF-193D-2526-CFB6-1A38C417257C}"/>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145640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3F4E-B461-F918-1877-675412B60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8E8D20-301D-B18D-9590-8E4370898B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083FE5-2CDC-FA7C-D7BE-64D0D0EC1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AA9A2-2179-CE1D-5F6B-7D6731430BDE}"/>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6" name="Footer Placeholder 5">
            <a:extLst>
              <a:ext uri="{FF2B5EF4-FFF2-40B4-BE49-F238E27FC236}">
                <a16:creationId xmlns:a16="http://schemas.microsoft.com/office/drawing/2014/main" id="{374BD93F-99F1-6F75-8183-3F3C417E7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35241-3C63-F5DB-FF62-E8A0C6D01C43}"/>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149438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E007-A64E-AA97-E027-99A077862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8C2EB-D170-C908-BF2E-8BCDF76C6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236DE-E8E7-95ED-3149-DE7C3E246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9C840-9C0C-0261-9441-B620DF1BDAF2}"/>
              </a:ext>
            </a:extLst>
          </p:cNvPr>
          <p:cNvSpPr>
            <a:spLocks noGrp="1"/>
          </p:cNvSpPr>
          <p:nvPr>
            <p:ph type="dt" sz="half" idx="10"/>
          </p:nvPr>
        </p:nvSpPr>
        <p:spPr/>
        <p:txBody>
          <a:bodyPr/>
          <a:lstStyle/>
          <a:p>
            <a:fld id="{C27D90A6-1B32-4FE5-96E7-F9E2EF58D633}" type="datetimeFigureOut">
              <a:rPr lang="en-US" smtClean="0"/>
              <a:t>7/7/25</a:t>
            </a:fld>
            <a:endParaRPr lang="en-US"/>
          </a:p>
        </p:txBody>
      </p:sp>
      <p:sp>
        <p:nvSpPr>
          <p:cNvPr id="6" name="Footer Placeholder 5">
            <a:extLst>
              <a:ext uri="{FF2B5EF4-FFF2-40B4-BE49-F238E27FC236}">
                <a16:creationId xmlns:a16="http://schemas.microsoft.com/office/drawing/2014/main" id="{AD7B12E4-4173-A68E-F1A8-86348DE5C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2195F-F7F0-E316-D3E7-A11D270DA9A4}"/>
              </a:ext>
            </a:extLst>
          </p:cNvPr>
          <p:cNvSpPr>
            <a:spLocks noGrp="1"/>
          </p:cNvSpPr>
          <p:nvPr>
            <p:ph type="sldNum" sz="quarter" idx="12"/>
          </p:nvPr>
        </p:nvSpPr>
        <p:spPr/>
        <p:txBody>
          <a:bodyPr/>
          <a:lstStyle/>
          <a:p>
            <a:fld id="{054BC73E-EDFC-4BBF-A52C-42794B24F565}" type="slidenum">
              <a:rPr lang="en-US" smtClean="0"/>
              <a:t>‹#›</a:t>
            </a:fld>
            <a:endParaRPr lang="en-US"/>
          </a:p>
        </p:txBody>
      </p:sp>
    </p:spTree>
    <p:extLst>
      <p:ext uri="{BB962C8B-B14F-4D97-AF65-F5344CB8AC3E}">
        <p14:creationId xmlns:p14="http://schemas.microsoft.com/office/powerpoint/2010/main" val="70629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F1EBA-C87E-A676-5C72-7A93F1CE8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39187-F434-8A28-1E37-96CAA0E38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A8952-524F-05C8-F732-D1C7089A5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7D90A6-1B32-4FE5-96E7-F9E2EF58D633}" type="datetimeFigureOut">
              <a:rPr lang="en-US" smtClean="0"/>
              <a:t>7/7/25</a:t>
            </a:fld>
            <a:endParaRPr lang="en-US"/>
          </a:p>
        </p:txBody>
      </p:sp>
      <p:sp>
        <p:nvSpPr>
          <p:cNvPr id="5" name="Footer Placeholder 4">
            <a:extLst>
              <a:ext uri="{FF2B5EF4-FFF2-40B4-BE49-F238E27FC236}">
                <a16:creationId xmlns:a16="http://schemas.microsoft.com/office/drawing/2014/main" id="{9430F6BB-4E34-BD71-8F64-3F866904B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A5755D-68FA-BF34-8D50-622757433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4BC73E-EDFC-4BBF-A52C-42794B24F565}" type="slidenum">
              <a:rPr lang="en-US" smtClean="0"/>
              <a:t>‹#›</a:t>
            </a:fld>
            <a:endParaRPr lang="en-US"/>
          </a:p>
        </p:txBody>
      </p:sp>
    </p:spTree>
    <p:extLst>
      <p:ext uri="{BB962C8B-B14F-4D97-AF65-F5344CB8AC3E}">
        <p14:creationId xmlns:p14="http://schemas.microsoft.com/office/powerpoint/2010/main" val="125353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Photograph of Andy Phelps">
            <a:extLst>
              <a:ext uri="{FF2B5EF4-FFF2-40B4-BE49-F238E27FC236}">
                <a16:creationId xmlns:a16="http://schemas.microsoft.com/office/drawing/2014/main" id="{8639F835-7187-98E1-7640-B39D198BC7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61221" y="1657254"/>
            <a:ext cx="3517119" cy="3517119"/>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 Kelly  Boudreau, Ph.D.">
            <a:extLst>
              <a:ext uri="{FF2B5EF4-FFF2-40B4-BE49-F238E27FC236}">
                <a16:creationId xmlns:a16="http://schemas.microsoft.com/office/drawing/2014/main" id="{98D7963D-B684-19C5-2813-A01E32028A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676" y="1657254"/>
            <a:ext cx="3537345" cy="3537345"/>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8286745-0D12-A5E5-9EEF-430AD08AC70E}"/>
              </a:ext>
            </a:extLst>
          </p:cNvPr>
          <p:cNvPicPr>
            <a:picLocks noGrp="1" noChangeAspect="1"/>
          </p:cNvPicPr>
          <p:nvPr>
            <p:ph idx="1"/>
          </p:nvPr>
        </p:nvPicPr>
        <p:blipFill>
          <a:blip r:embed="rId4"/>
          <a:stretch>
            <a:fillRect/>
          </a:stretch>
        </p:blipFill>
        <p:spPr>
          <a:xfrm>
            <a:off x="483180" y="1667366"/>
            <a:ext cx="3517120" cy="3517120"/>
          </a:xfrm>
          <a:prstGeom prst="rect">
            <a:avLst/>
          </a:prstGeom>
        </p:spPr>
      </p:pic>
      <p:sp>
        <p:nvSpPr>
          <p:cNvPr id="6" name="TextBox 5">
            <a:extLst>
              <a:ext uri="{FF2B5EF4-FFF2-40B4-BE49-F238E27FC236}">
                <a16:creationId xmlns:a16="http://schemas.microsoft.com/office/drawing/2014/main" id="{6E974E05-9AF0-7407-C80D-9661FB4D8309}"/>
              </a:ext>
            </a:extLst>
          </p:cNvPr>
          <p:cNvSpPr txBox="1"/>
          <p:nvPr/>
        </p:nvSpPr>
        <p:spPr>
          <a:xfrm>
            <a:off x="548641" y="5284114"/>
            <a:ext cx="3451658" cy="1200329"/>
          </a:xfrm>
          <a:prstGeom prst="rect">
            <a:avLst/>
          </a:prstGeom>
          <a:noFill/>
        </p:spPr>
        <p:txBody>
          <a:bodyPr wrap="square" rtlCol="0">
            <a:spAutoFit/>
          </a:bodyPr>
          <a:lstStyle/>
          <a:p>
            <a:r>
              <a:rPr lang="en-CA" dirty="0"/>
              <a:t>Dr Mia Consalvo</a:t>
            </a:r>
          </a:p>
          <a:p>
            <a:r>
              <a:rPr lang="en-CA" dirty="0"/>
              <a:t>Professor, Communication Studies</a:t>
            </a:r>
          </a:p>
          <a:p>
            <a:r>
              <a:rPr lang="en-CA" dirty="0"/>
              <a:t>Concordia University, Canada</a:t>
            </a:r>
            <a:endParaRPr lang="en-US" dirty="0"/>
          </a:p>
        </p:txBody>
      </p:sp>
      <p:sp>
        <p:nvSpPr>
          <p:cNvPr id="8" name="TextBox 7">
            <a:extLst>
              <a:ext uri="{FF2B5EF4-FFF2-40B4-BE49-F238E27FC236}">
                <a16:creationId xmlns:a16="http://schemas.microsoft.com/office/drawing/2014/main" id="{F90D5F81-EB58-6C42-C8FF-FC1CA3F83DC2}"/>
              </a:ext>
            </a:extLst>
          </p:cNvPr>
          <p:cNvSpPr txBox="1"/>
          <p:nvPr/>
        </p:nvSpPr>
        <p:spPr>
          <a:xfrm>
            <a:off x="4310676" y="5397853"/>
            <a:ext cx="3537345" cy="1200329"/>
          </a:xfrm>
          <a:prstGeom prst="rect">
            <a:avLst/>
          </a:prstGeom>
          <a:noFill/>
        </p:spPr>
        <p:txBody>
          <a:bodyPr wrap="square" rtlCol="0">
            <a:spAutoFit/>
          </a:bodyPr>
          <a:lstStyle/>
          <a:p>
            <a:r>
              <a:rPr lang="en-CA" dirty="0"/>
              <a:t>Dr Kelly Boudreau</a:t>
            </a:r>
          </a:p>
          <a:p>
            <a:r>
              <a:rPr lang="en-CA" dirty="0"/>
              <a:t>Associate Professor, Game Studies &amp; Design</a:t>
            </a:r>
          </a:p>
          <a:p>
            <a:r>
              <a:rPr lang="en-CA" dirty="0"/>
              <a:t>Harrisburg University, USA</a:t>
            </a:r>
            <a:endParaRPr lang="en-US" dirty="0"/>
          </a:p>
        </p:txBody>
      </p:sp>
      <p:sp>
        <p:nvSpPr>
          <p:cNvPr id="9" name="TextBox 8">
            <a:extLst>
              <a:ext uri="{FF2B5EF4-FFF2-40B4-BE49-F238E27FC236}">
                <a16:creationId xmlns:a16="http://schemas.microsoft.com/office/drawing/2014/main" id="{6142281F-A547-3A4E-5B14-912941FD86F3}"/>
              </a:ext>
            </a:extLst>
          </p:cNvPr>
          <p:cNvSpPr txBox="1"/>
          <p:nvPr/>
        </p:nvSpPr>
        <p:spPr>
          <a:xfrm>
            <a:off x="8229600" y="5397853"/>
            <a:ext cx="3448740" cy="1200329"/>
          </a:xfrm>
          <a:prstGeom prst="rect">
            <a:avLst/>
          </a:prstGeom>
          <a:noFill/>
        </p:spPr>
        <p:txBody>
          <a:bodyPr wrap="square" rtlCol="0">
            <a:spAutoFit/>
          </a:bodyPr>
          <a:lstStyle/>
          <a:p>
            <a:r>
              <a:rPr lang="en-CA" dirty="0"/>
              <a:t>Dr Andy Phelps</a:t>
            </a:r>
          </a:p>
          <a:p>
            <a:r>
              <a:rPr lang="en-CA" dirty="0"/>
              <a:t>Professor, Film &amp; Media Arts</a:t>
            </a:r>
          </a:p>
          <a:p>
            <a:r>
              <a:rPr lang="en-CA" dirty="0"/>
              <a:t>American University</a:t>
            </a:r>
          </a:p>
          <a:p>
            <a:r>
              <a:rPr lang="en-CA" dirty="0"/>
              <a:t>USA</a:t>
            </a:r>
            <a:endParaRPr lang="en-US" dirty="0"/>
          </a:p>
        </p:txBody>
      </p:sp>
    </p:spTree>
    <p:extLst>
      <p:ext uri="{BB962C8B-B14F-4D97-AF65-F5344CB8AC3E}">
        <p14:creationId xmlns:p14="http://schemas.microsoft.com/office/powerpoint/2010/main" val="163089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46FFA6-4001-089C-9DF1-8E2B5C68B139}"/>
            </a:ext>
          </a:extLst>
        </p:cNvPr>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115A2-E833-AB19-4DBC-8A7818605BBC}"/>
              </a:ext>
            </a:extLst>
          </p:cNvPr>
          <p:cNvSpPr>
            <a:spLocks noGrp="1"/>
          </p:cNvSpPr>
          <p:nvPr>
            <p:ph type="title"/>
          </p:nvPr>
        </p:nvSpPr>
        <p:spPr>
          <a:xfrm>
            <a:off x="589560" y="856180"/>
            <a:ext cx="5279408" cy="1128068"/>
          </a:xfrm>
        </p:spPr>
        <p:txBody>
          <a:bodyPr anchor="ctr">
            <a:normAutofit/>
          </a:bodyPr>
          <a:lstStyle/>
          <a:p>
            <a:pPr algn="ctr"/>
            <a:r>
              <a:rPr lang="en-CA" sz="4000" dirty="0">
                <a:latin typeface="Jumble" panose="02000503000000020004" pitchFamily="2" charset="0"/>
              </a:rPr>
              <a:t>Implicit Cozy Design </a:t>
            </a:r>
            <a:endParaRPr lang="en-US" sz="4000" dirty="0">
              <a:latin typeface="Jumble" panose="02000503000000020004" pitchFamily="2" charset="0"/>
            </a:endParaRPr>
          </a:p>
        </p:txBody>
      </p:sp>
      <p:grpSp>
        <p:nvGrpSpPr>
          <p:cNvPr id="8203" name="Group 820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204" name="Rectangle 820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7" name="Rectangle 820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116813-C662-E6D2-85A3-10BDBD02C20C}"/>
              </a:ext>
            </a:extLst>
          </p:cNvPr>
          <p:cNvSpPr>
            <a:spLocks noGrp="1"/>
          </p:cNvSpPr>
          <p:nvPr>
            <p:ph idx="1"/>
          </p:nvPr>
        </p:nvSpPr>
        <p:spPr>
          <a:xfrm>
            <a:off x="496824" y="2330505"/>
            <a:ext cx="5777851" cy="4093102"/>
          </a:xfrm>
        </p:spPr>
        <p:txBody>
          <a:bodyPr anchor="ctr">
            <a:normAutofit/>
          </a:bodyPr>
          <a:lstStyle/>
          <a:p>
            <a:pPr marL="0" indent="0">
              <a:buNone/>
            </a:pPr>
            <a:r>
              <a:rPr lang="en-CA" sz="2000" dirty="0"/>
              <a:t>Many creators discussed their game design choices, but didn’t explain what elements were considered cozy or why – instead, focusing on technical process </a:t>
            </a:r>
          </a:p>
          <a:p>
            <a:pPr marL="0" indent="0">
              <a:buNone/>
            </a:pPr>
            <a:endParaRPr lang="en-CA" sz="2000" dirty="0"/>
          </a:p>
          <a:p>
            <a:pPr marL="0" indent="0">
              <a:buNone/>
            </a:pPr>
            <a:r>
              <a:rPr lang="en-CA" sz="2000" dirty="0"/>
              <a:t>Focuses included</a:t>
            </a:r>
          </a:p>
          <a:p>
            <a:pPr lvl="1"/>
            <a:r>
              <a:rPr lang="en-CA" sz="2000" dirty="0"/>
              <a:t>Pacing </a:t>
            </a:r>
          </a:p>
          <a:p>
            <a:pPr lvl="1"/>
            <a:r>
              <a:rPr lang="en-CA" sz="2000" dirty="0"/>
              <a:t>Cooking, but without the stress </a:t>
            </a:r>
          </a:p>
          <a:p>
            <a:pPr lvl="1"/>
            <a:r>
              <a:rPr lang="en-CA" sz="2000" dirty="0"/>
              <a:t>Repetition in play as meditative </a:t>
            </a:r>
          </a:p>
          <a:p>
            <a:pPr lvl="1"/>
            <a:r>
              <a:rPr lang="en-CA" sz="2000" dirty="0"/>
              <a:t>Sense of serenity</a:t>
            </a:r>
          </a:p>
          <a:p>
            <a:pPr lvl="1"/>
            <a:r>
              <a:rPr lang="en-CA" sz="2000" dirty="0"/>
              <a:t>Visual elements</a:t>
            </a:r>
            <a:br>
              <a:rPr lang="en-CA" sz="2000" dirty="0"/>
            </a:br>
            <a:endParaRPr lang="en-CA" sz="2000" dirty="0"/>
          </a:p>
          <a:p>
            <a:pPr marL="0" indent="0">
              <a:buNone/>
            </a:pPr>
            <a:endParaRPr lang="en-US" sz="2000" dirty="0"/>
          </a:p>
        </p:txBody>
      </p:sp>
      <p:sp>
        <p:nvSpPr>
          <p:cNvPr id="8209" name="Rectangle 820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Rectangle 821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ideo game screen with a sign&#10;&#10;AI-generated content may be incorrect.">
            <a:extLst>
              <a:ext uri="{FF2B5EF4-FFF2-40B4-BE49-F238E27FC236}">
                <a16:creationId xmlns:a16="http://schemas.microsoft.com/office/drawing/2014/main" id="{C9160BFB-ECEB-A4F6-09F1-8F138848F471}"/>
              </a:ext>
            </a:extLst>
          </p:cNvPr>
          <p:cNvPicPr>
            <a:picLocks noChangeAspect="1"/>
          </p:cNvPicPr>
          <p:nvPr/>
        </p:nvPicPr>
        <p:blipFill>
          <a:blip r:embed="rId3"/>
          <a:srcRect l="2562" r="893" b="-2"/>
          <a:stretch>
            <a:fillRect/>
          </a:stretch>
        </p:blipFill>
        <p:spPr>
          <a:xfrm>
            <a:off x="7083423" y="581892"/>
            <a:ext cx="4397433" cy="2518756"/>
          </a:xfrm>
          <a:prstGeom prst="rect">
            <a:avLst/>
          </a:prstGeom>
        </p:spPr>
      </p:pic>
      <p:sp>
        <p:nvSpPr>
          <p:cNvPr id="8213" name="Rectangle 821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Crimson Hollow - Kotaku">
            <a:extLst>
              <a:ext uri="{FF2B5EF4-FFF2-40B4-BE49-F238E27FC236}">
                <a16:creationId xmlns:a16="http://schemas.microsoft.com/office/drawing/2014/main" id="{55BD9952-0797-832B-0C24-AF4D9B24D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32" b="-4"/>
          <a:stretch>
            <a:fillRect/>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87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00" name="Rectangle 11299">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02" name="Group 1130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1304" name="Rectangle 1130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5" name="Rectangle 1130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Rectangle 1129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97" name="Rectangle 1129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3DCDA-84F1-092B-8DD7-C1A4B023600C}"/>
              </a:ext>
            </a:extLst>
          </p:cNvPr>
          <p:cNvSpPr>
            <a:spLocks noGrp="1"/>
          </p:cNvSpPr>
          <p:nvPr>
            <p:ph type="title"/>
          </p:nvPr>
        </p:nvSpPr>
        <p:spPr>
          <a:xfrm>
            <a:off x="1043631" y="873940"/>
            <a:ext cx="4928291" cy="1035781"/>
          </a:xfrm>
        </p:spPr>
        <p:txBody>
          <a:bodyPr anchor="ctr">
            <a:normAutofit/>
          </a:bodyPr>
          <a:lstStyle/>
          <a:p>
            <a:pPr algn="ctr"/>
            <a:r>
              <a:rPr lang="en-CA" sz="2500" dirty="0">
                <a:latin typeface="Jumble" panose="02000503000000020004" pitchFamily="2" charset="0"/>
              </a:rPr>
              <a:t>Mechanics, Aesthetics &amp; Vibes:</a:t>
            </a:r>
            <a:br>
              <a:rPr lang="en-CA" sz="2500" dirty="0">
                <a:latin typeface="Jumble" panose="02000503000000020004" pitchFamily="2" charset="0"/>
              </a:rPr>
            </a:br>
            <a:r>
              <a:rPr lang="en-CA" sz="2500" dirty="0">
                <a:latin typeface="Jumble" panose="02000503000000020004" pitchFamily="2" charset="0"/>
              </a:rPr>
              <a:t>The Growing Nature of Cozy</a:t>
            </a:r>
            <a:endParaRPr lang="en-US" sz="2500" dirty="0">
              <a:latin typeface="Jumble" panose="02000503000000020004" pitchFamily="2" charset="0"/>
            </a:endParaRPr>
          </a:p>
        </p:txBody>
      </p:sp>
      <p:sp>
        <p:nvSpPr>
          <p:cNvPr id="3" name="Content Placeholder 2">
            <a:extLst>
              <a:ext uri="{FF2B5EF4-FFF2-40B4-BE49-F238E27FC236}">
                <a16:creationId xmlns:a16="http://schemas.microsoft.com/office/drawing/2014/main" id="{784CC789-49E3-0DA0-F7E6-E3A6923F78A5}"/>
              </a:ext>
            </a:extLst>
          </p:cNvPr>
          <p:cNvSpPr>
            <a:spLocks noGrp="1"/>
          </p:cNvSpPr>
          <p:nvPr>
            <p:ph idx="1"/>
          </p:nvPr>
        </p:nvSpPr>
        <p:spPr>
          <a:xfrm>
            <a:off x="1045029" y="2524721"/>
            <a:ext cx="4991629" cy="3677123"/>
          </a:xfrm>
        </p:spPr>
        <p:txBody>
          <a:bodyPr anchor="ctr">
            <a:normAutofit/>
          </a:bodyPr>
          <a:lstStyle/>
          <a:p>
            <a:pPr marL="0" indent="0">
              <a:buNone/>
            </a:pPr>
            <a:r>
              <a:rPr lang="en-US" sz="1800" dirty="0"/>
              <a:t>As you approach cozy design, remember that coziness is an aesthetic goal, a flavor that can be applied to any underlying type of game</a:t>
            </a:r>
          </a:p>
          <a:p>
            <a:pPr marL="0" indent="0">
              <a:buNone/>
            </a:pPr>
            <a:endParaRPr lang="en-US" sz="1800" dirty="0"/>
          </a:p>
          <a:p>
            <a:pPr marL="0" indent="0">
              <a:buNone/>
            </a:pPr>
            <a:r>
              <a:rPr lang="en-US" sz="1800" i="1" dirty="0"/>
              <a:t>- Project Horseshoe, 2017</a:t>
            </a:r>
          </a:p>
          <a:p>
            <a:endParaRPr lang="en-US" sz="1800" dirty="0"/>
          </a:p>
        </p:txBody>
      </p:sp>
      <p:sp>
        <p:nvSpPr>
          <p:cNvPr id="11299" name="Rectangle 11298">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Beacon Pines is a cozy horror game that ...">
            <a:extLst>
              <a:ext uri="{FF2B5EF4-FFF2-40B4-BE49-F238E27FC236}">
                <a16:creationId xmlns:a16="http://schemas.microsoft.com/office/drawing/2014/main" id="{9F867FD8-6215-8B39-357A-CCE1433877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5110" y="841905"/>
            <a:ext cx="4137817" cy="2317178"/>
          </a:xfrm>
          <a:prstGeom prst="rect">
            <a:avLst/>
          </a:prstGeom>
          <a:noFill/>
          <a:extLst>
            <a:ext uri="{909E8E84-426E-40DD-AFC4-6F175D3DCCD1}">
              <a14:hiddenFill xmlns:a14="http://schemas.microsoft.com/office/drawing/2010/main">
                <a:solidFill>
                  <a:srgbClr val="FFFFFF"/>
                </a:solidFill>
              </a14:hiddenFill>
            </a:ext>
          </a:extLst>
        </p:spPr>
      </p:pic>
      <p:sp>
        <p:nvSpPr>
          <p:cNvPr id="11301" name="Rectangle 11300">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Mayor May Knott on Steam">
            <a:extLst>
              <a:ext uri="{FF2B5EF4-FFF2-40B4-BE49-F238E27FC236}">
                <a16:creationId xmlns:a16="http://schemas.microsoft.com/office/drawing/2014/main" id="{A3E211AB-FF4D-6396-1277-6C58DBEB74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41066" y="3861027"/>
            <a:ext cx="4305905" cy="2002442"/>
          </a:xfrm>
          <a:prstGeom prst="rect">
            <a:avLst/>
          </a:prstGeom>
          <a:noFill/>
          <a:extLst>
            <a:ext uri="{909E8E84-426E-40DD-AFC4-6F175D3DCCD1}">
              <a14:hiddenFill xmlns:a14="http://schemas.microsoft.com/office/drawing/2010/main">
                <a:solidFill>
                  <a:srgbClr val="FFFFFF"/>
                </a:solidFill>
              </a14:hiddenFill>
            </a:ext>
          </a:extLst>
        </p:spPr>
      </p:pic>
      <p:cxnSp>
        <p:nvCxnSpPr>
          <p:cNvPr id="11303" name="Straight Connector 1130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89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620663-C17F-B705-B619-C794A53FA257}"/>
            </a:ext>
          </a:extLst>
        </p:cNvPr>
        <p:cNvGrpSpPr/>
        <p:nvPr/>
      </p:nvGrpSpPr>
      <p:grpSpPr>
        <a:xfrm>
          <a:off x="0" y="0"/>
          <a:ext cx="0" cy="0"/>
          <a:chOff x="0" y="0"/>
          <a:chExt cx="0" cy="0"/>
        </a:xfrm>
      </p:grpSpPr>
      <p:sp useBgFill="1">
        <p:nvSpPr>
          <p:cNvPr id="10277" name="Rectangle 10276">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79" name="Group 10278">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280" name="Rectangle 10279">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1" name="Rectangle 10280">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3" name="Rectangle 1028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9AD83-5B20-F1C8-26F2-BE57F931ECC2}"/>
              </a:ext>
            </a:extLst>
          </p:cNvPr>
          <p:cNvSpPr>
            <a:spLocks noGrp="1"/>
          </p:cNvSpPr>
          <p:nvPr>
            <p:ph type="title"/>
          </p:nvPr>
        </p:nvSpPr>
        <p:spPr>
          <a:xfrm>
            <a:off x="5867475" y="482137"/>
            <a:ext cx="5823782" cy="1535275"/>
          </a:xfrm>
        </p:spPr>
        <p:txBody>
          <a:bodyPr anchor="b">
            <a:normAutofit/>
          </a:bodyPr>
          <a:lstStyle/>
          <a:p>
            <a:pPr algn="ctr"/>
            <a:r>
              <a:rPr lang="en-CA" sz="3200" dirty="0">
                <a:latin typeface="Jumble" panose="02000503000000020004" pitchFamily="2" charset="0"/>
              </a:rPr>
              <a:t>Pushing the definition </a:t>
            </a:r>
            <a:br>
              <a:rPr lang="en-CA" sz="3200" dirty="0">
                <a:latin typeface="Jumble" panose="02000503000000020004" pitchFamily="2" charset="0"/>
              </a:rPr>
            </a:br>
            <a:r>
              <a:rPr lang="en-CA" sz="3200" dirty="0">
                <a:latin typeface="Jumble" panose="02000503000000020004" pitchFamily="2" charset="0"/>
              </a:rPr>
              <a:t>(&amp; gameplay experience) of Cozy Games</a:t>
            </a:r>
            <a:endParaRPr lang="en-US" sz="3200" dirty="0">
              <a:latin typeface="Jumble" panose="02000503000000020004" pitchFamily="2" charset="0"/>
            </a:endParaRPr>
          </a:p>
        </p:txBody>
      </p:sp>
      <p:pic>
        <p:nvPicPr>
          <p:cNvPr id="10244" name="Picture 4" descr="Here Comes Niko! for Nintendo Switch ...">
            <a:extLst>
              <a:ext uri="{FF2B5EF4-FFF2-40B4-BE49-F238E27FC236}">
                <a16:creationId xmlns:a16="http://schemas.microsoft.com/office/drawing/2014/main" id="{2157F197-EC2D-573C-1C95-E8B5940DE3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1" y="831808"/>
            <a:ext cx="4389120" cy="2466127"/>
          </a:xfrm>
          <a:prstGeom prst="rect">
            <a:avLst/>
          </a:prstGeom>
          <a:noFill/>
          <a:extLst>
            <a:ext uri="{909E8E84-426E-40DD-AFC4-6F175D3DCCD1}">
              <a14:hiddenFill xmlns:a14="http://schemas.microsoft.com/office/drawing/2010/main">
                <a:solidFill>
                  <a:srgbClr val="FFFFFF"/>
                </a:solidFill>
              </a14:hiddenFill>
            </a:ext>
          </a:extLst>
        </p:spPr>
      </p:pic>
      <p:sp>
        <p:nvSpPr>
          <p:cNvPr id="10285" name="Rectangle 1028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y Wife to Start PC Gaming">
            <a:extLst>
              <a:ext uri="{FF2B5EF4-FFF2-40B4-BE49-F238E27FC236}">
                <a16:creationId xmlns:a16="http://schemas.microsoft.com/office/drawing/2014/main" id="{C94C77C6-A856-C62C-5D9C-9391478600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01" y="3736829"/>
            <a:ext cx="4389120" cy="22576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40400B-7A2D-7AB8-742C-A56D6261FBB7}"/>
              </a:ext>
            </a:extLst>
          </p:cNvPr>
          <p:cNvSpPr>
            <a:spLocks noGrp="1"/>
          </p:cNvSpPr>
          <p:nvPr>
            <p:ph idx="1"/>
          </p:nvPr>
        </p:nvSpPr>
        <p:spPr>
          <a:xfrm>
            <a:off x="5868786" y="2508105"/>
            <a:ext cx="5408813" cy="3632493"/>
          </a:xfrm>
        </p:spPr>
        <p:txBody>
          <a:bodyPr anchor="ctr">
            <a:normAutofit/>
          </a:bodyPr>
          <a:lstStyle/>
          <a:p>
            <a:r>
              <a:rPr lang="en-CA" sz="2000"/>
              <a:t>Cozy Platformer</a:t>
            </a:r>
          </a:p>
          <a:p>
            <a:pPr lvl="1"/>
            <a:r>
              <a:rPr lang="en-CA" sz="2000"/>
              <a:t>Inherent risk </a:t>
            </a:r>
          </a:p>
          <a:p>
            <a:pPr lvl="1"/>
            <a:r>
              <a:rPr lang="en-CA" sz="2000"/>
              <a:t>Challenge / difficulty</a:t>
            </a:r>
          </a:p>
          <a:p>
            <a:pPr lvl="1"/>
            <a:r>
              <a:rPr lang="en-CA" sz="2000"/>
              <a:t>Failure – but less/non-punishing</a:t>
            </a:r>
          </a:p>
          <a:p>
            <a:pPr lvl="1"/>
            <a:r>
              <a:rPr lang="en-CA" sz="2000"/>
              <a:t>Cozy aesthetics</a:t>
            </a:r>
          </a:p>
          <a:p>
            <a:pPr marL="457200" lvl="1" indent="0">
              <a:buNone/>
            </a:pPr>
            <a:endParaRPr lang="en-CA" sz="2000"/>
          </a:p>
          <a:p>
            <a:r>
              <a:rPr lang="en-CA" sz="2000"/>
              <a:t>Social Cozy Games</a:t>
            </a:r>
          </a:p>
          <a:p>
            <a:pPr lvl="1"/>
            <a:r>
              <a:rPr lang="en-CA" sz="2000" dirty="0"/>
              <a:t>Collective play</a:t>
            </a:r>
          </a:p>
          <a:p>
            <a:pPr lvl="1"/>
            <a:r>
              <a:rPr lang="en-CA" sz="2000" dirty="0"/>
              <a:t>Perceptions of cozy as individual ‘vibe’ creates design challenge</a:t>
            </a:r>
          </a:p>
        </p:txBody>
      </p:sp>
    </p:spTree>
    <p:extLst>
      <p:ext uri="{BB962C8B-B14F-4D97-AF65-F5344CB8AC3E}">
        <p14:creationId xmlns:p14="http://schemas.microsoft.com/office/powerpoint/2010/main" val="175785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35" name="Rectangle 12334">
            <a:extLst>
              <a:ext uri="{FF2B5EF4-FFF2-40B4-BE49-F238E27FC236}">
                <a16:creationId xmlns:a16="http://schemas.microsoft.com/office/drawing/2014/main" id="{948E0614-2307-48DE-A399-D116060A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91AD6-EF62-2651-0875-56F779D5A332}"/>
              </a:ext>
            </a:extLst>
          </p:cNvPr>
          <p:cNvSpPr>
            <a:spLocks noGrp="1"/>
          </p:cNvSpPr>
          <p:nvPr>
            <p:ph type="title"/>
          </p:nvPr>
        </p:nvSpPr>
        <p:spPr>
          <a:xfrm>
            <a:off x="1265273" y="1424719"/>
            <a:ext cx="6468285" cy="4231758"/>
          </a:xfrm>
        </p:spPr>
        <p:txBody>
          <a:bodyPr vert="horz" lIns="91440" tIns="45720" rIns="91440" bIns="45720" rtlCol="0" anchor="t">
            <a:normAutofit/>
          </a:bodyPr>
          <a:lstStyle/>
          <a:p>
            <a:r>
              <a:rPr lang="en-US" sz="6000" kern="1200" dirty="0">
                <a:solidFill>
                  <a:schemeClr val="tx1"/>
                </a:solidFill>
                <a:latin typeface="Jumble" panose="02000503000000020004" pitchFamily="2" charset="0"/>
              </a:rPr>
              <a:t>As </a:t>
            </a:r>
            <a:r>
              <a:rPr lang="en-US" sz="6000" dirty="0">
                <a:latin typeface="Jumble" panose="02000503000000020004" pitchFamily="2" charset="0"/>
              </a:rPr>
              <a:t>Cozy Games Grow, </a:t>
            </a:r>
            <a:br>
              <a:rPr lang="en-US" sz="6000" dirty="0">
                <a:latin typeface="Jumble" panose="02000503000000020004" pitchFamily="2" charset="0"/>
              </a:rPr>
            </a:br>
            <a:r>
              <a:rPr lang="en-US" sz="6000" kern="1200" dirty="0">
                <a:solidFill>
                  <a:schemeClr val="tx1"/>
                </a:solidFill>
                <a:latin typeface="Jumble" panose="02000503000000020004" pitchFamily="2" charset="0"/>
              </a:rPr>
              <a:t>Developer Definitions Are in Evolving</a:t>
            </a:r>
          </a:p>
        </p:txBody>
      </p:sp>
      <p:grpSp>
        <p:nvGrpSpPr>
          <p:cNvPr id="12336" name="Group 123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03868"/>
            <a:ext cx="731521" cy="673460"/>
            <a:chOff x="3940602" y="308034"/>
            <a:chExt cx="2116791" cy="3428999"/>
          </a:xfrm>
          <a:solidFill>
            <a:schemeClr val="accent4"/>
          </a:solidFill>
        </p:grpSpPr>
        <p:sp>
          <p:nvSpPr>
            <p:cNvPr id="12322" name="Rectangle 123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3" name="Rectangle 123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4" name="Rectangle 123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37" name="Rectangle 123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8" name="Rectangle 12337">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9414" y="232757"/>
            <a:ext cx="3765762" cy="62594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Danchi Days is a &quot;Post-Cozy&quot; Game">
            <a:extLst>
              <a:ext uri="{FF2B5EF4-FFF2-40B4-BE49-F238E27FC236}">
                <a16:creationId xmlns:a16="http://schemas.microsoft.com/office/drawing/2014/main" id="{123A2F86-FE90-3A6C-5986-87F504C15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45" b="12972"/>
          <a:stretch>
            <a:fillRect/>
          </a:stretch>
        </p:blipFill>
        <p:spPr bwMode="auto">
          <a:xfrm>
            <a:off x="8197247" y="4481563"/>
            <a:ext cx="3259287" cy="182249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What Cozy Games Are (&amp; What Cozy Gaming ...">
            <a:extLst>
              <a:ext uri="{FF2B5EF4-FFF2-40B4-BE49-F238E27FC236}">
                <a16:creationId xmlns:a16="http://schemas.microsoft.com/office/drawing/2014/main" id="{F3B36AFF-46CC-875A-3747-8A2A1DB87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91" r="5289" b="-2"/>
          <a:stretch>
            <a:fillRect/>
          </a:stretch>
        </p:blipFill>
        <p:spPr bwMode="auto">
          <a:xfrm>
            <a:off x="8179723" y="2426312"/>
            <a:ext cx="3259287" cy="182249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ozy Games Need Better Mechanics - YouTube">
            <a:extLst>
              <a:ext uri="{FF2B5EF4-FFF2-40B4-BE49-F238E27FC236}">
                <a16:creationId xmlns:a16="http://schemas.microsoft.com/office/drawing/2014/main" id="{98719335-ED61-6532-1E02-8E46A8C40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 b="146"/>
          <a:stretch>
            <a:fillRect/>
          </a:stretch>
        </p:blipFill>
        <p:spPr bwMode="auto">
          <a:xfrm>
            <a:off x="8197247" y="487440"/>
            <a:ext cx="3259287" cy="182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2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ight in the Woods Has the Perfect Cozy Game World">
            <a:extLst>
              <a:ext uri="{FF2B5EF4-FFF2-40B4-BE49-F238E27FC236}">
                <a16:creationId xmlns:a16="http://schemas.microsoft.com/office/drawing/2014/main" id="{94EF6A34-AD73-970B-5521-02197C00D66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418A49-5B29-ED1C-5A3D-1AEDB47B7AA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Thank You!</a:t>
            </a:r>
            <a:br>
              <a:rPr lang="en-US" sz="6000">
                <a:solidFill>
                  <a:srgbClr val="FFFFFF"/>
                </a:solidFill>
              </a:rPr>
            </a:br>
            <a:endParaRPr lang="en-US" sz="6000">
              <a:solidFill>
                <a:srgbClr val="FFFFFF"/>
              </a:solidFill>
            </a:endParaRPr>
          </a:p>
        </p:txBody>
      </p:sp>
    </p:spTree>
    <p:extLst>
      <p:ext uri="{BB962C8B-B14F-4D97-AF65-F5344CB8AC3E}">
        <p14:creationId xmlns:p14="http://schemas.microsoft.com/office/powerpoint/2010/main" val="9275147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9B161DF-E457-41D5-83AD-378B43003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EC9B0-0C92-4EF5-440F-0C54715B4172}"/>
              </a:ext>
            </a:extLst>
          </p:cNvPr>
          <p:cNvSpPr>
            <a:spLocks noGrp="1"/>
          </p:cNvSpPr>
          <p:nvPr>
            <p:ph type="title"/>
          </p:nvPr>
        </p:nvSpPr>
        <p:spPr>
          <a:xfrm>
            <a:off x="6151295" y="174441"/>
            <a:ext cx="5397237" cy="1325563"/>
          </a:xfrm>
        </p:spPr>
        <p:txBody>
          <a:bodyPr>
            <a:normAutofit/>
          </a:bodyPr>
          <a:lstStyle/>
          <a:p>
            <a:pPr algn="ctr"/>
            <a:r>
              <a:rPr lang="en-CA" dirty="0">
                <a:latin typeface="Jumble" panose="02000503000000020004" pitchFamily="2" charset="0"/>
              </a:rPr>
              <a:t>What did we do?</a:t>
            </a:r>
            <a:endParaRPr lang="en-US" dirty="0">
              <a:latin typeface="Jumble" panose="02000503000000020004" pitchFamily="2" charset="0"/>
            </a:endParaRPr>
          </a:p>
        </p:txBody>
      </p:sp>
      <p:pic>
        <p:nvPicPr>
          <p:cNvPr id="7" name="Picture 6">
            <a:extLst>
              <a:ext uri="{FF2B5EF4-FFF2-40B4-BE49-F238E27FC236}">
                <a16:creationId xmlns:a16="http://schemas.microsoft.com/office/drawing/2014/main" id="{55D75CA8-E3EC-9C65-E05C-345ED213D325}"/>
              </a:ext>
            </a:extLst>
          </p:cNvPr>
          <p:cNvPicPr>
            <a:picLocks noChangeAspect="1"/>
          </p:cNvPicPr>
          <p:nvPr/>
        </p:nvPicPr>
        <p:blipFill>
          <a:blip r:embed="rId3"/>
          <a:srcRect b="39419"/>
          <a:stretch>
            <a:fillRect/>
          </a:stretch>
        </p:blipFill>
        <p:spPr>
          <a:xfrm>
            <a:off x="643466" y="579155"/>
            <a:ext cx="5130797" cy="2642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D1B33B4A-4E4F-E023-D1F6-9C33C99DD87C}"/>
              </a:ext>
            </a:extLst>
          </p:cNvPr>
          <p:cNvPicPr>
            <a:picLocks noChangeAspect="1"/>
          </p:cNvPicPr>
          <p:nvPr/>
        </p:nvPicPr>
        <p:blipFill>
          <a:blip r:embed="rId4"/>
          <a:srcRect t="1626" r="2" b="7130"/>
          <a:stretch>
            <a:fillRect/>
          </a:stretch>
        </p:blipFill>
        <p:spPr>
          <a:xfrm>
            <a:off x="671966" y="3543301"/>
            <a:ext cx="5102297" cy="2642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4" name="Rectangle 23">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499" y="4590068"/>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E6B36C-BD72-CAEB-E39C-D623EE0F5127}"/>
              </a:ext>
            </a:extLst>
          </p:cNvPr>
          <p:cNvSpPr>
            <a:spLocks noGrp="1"/>
          </p:cNvSpPr>
          <p:nvPr>
            <p:ph idx="1"/>
          </p:nvPr>
        </p:nvSpPr>
        <p:spPr>
          <a:xfrm>
            <a:off x="6151295" y="1416106"/>
            <a:ext cx="5881562" cy="5041338"/>
          </a:xfrm>
        </p:spPr>
        <p:txBody>
          <a:bodyPr>
            <a:normAutofit fontScale="92500" lnSpcReduction="10000"/>
          </a:bodyPr>
          <a:lstStyle/>
          <a:p>
            <a:r>
              <a:rPr lang="en-CA" dirty="0"/>
              <a:t>21 YouTube videos</a:t>
            </a:r>
          </a:p>
          <a:p>
            <a:pPr lvl="1"/>
            <a:r>
              <a:rPr lang="en-CA" dirty="0"/>
              <a:t>Amateur &amp; Professional Developers</a:t>
            </a:r>
            <a:br>
              <a:rPr lang="en-CA" dirty="0"/>
            </a:br>
            <a:endParaRPr lang="en-CA" dirty="0"/>
          </a:p>
          <a:p>
            <a:r>
              <a:rPr lang="en-US" dirty="0"/>
              <a:t>Search parameters</a:t>
            </a:r>
          </a:p>
          <a:p>
            <a:pPr lvl="1"/>
            <a:r>
              <a:rPr lang="en-US" dirty="0"/>
              <a:t>Combination of Key words: </a:t>
            </a:r>
          </a:p>
          <a:p>
            <a:pPr lvl="2"/>
            <a:r>
              <a:rPr lang="en-US" dirty="0"/>
              <a:t>cozy game, developer, development, how to make</a:t>
            </a:r>
          </a:p>
          <a:p>
            <a:pPr lvl="1"/>
            <a:r>
              <a:rPr lang="en-US" dirty="0"/>
              <a:t>Min. 5 minutes +</a:t>
            </a:r>
          </a:p>
          <a:p>
            <a:pPr lvl="1"/>
            <a:r>
              <a:rPr lang="en-US" dirty="0"/>
              <a:t>2022-20225</a:t>
            </a:r>
            <a:br>
              <a:rPr lang="en-US" dirty="0"/>
            </a:br>
            <a:endParaRPr lang="en-US" dirty="0"/>
          </a:p>
          <a:p>
            <a:r>
              <a:rPr lang="en-US" dirty="0"/>
              <a:t>Analysis parameters</a:t>
            </a:r>
          </a:p>
          <a:p>
            <a:pPr lvl="1"/>
            <a:r>
              <a:rPr lang="en-US" dirty="0"/>
              <a:t>Inspirations</a:t>
            </a:r>
          </a:p>
          <a:p>
            <a:pPr lvl="1"/>
            <a:r>
              <a:rPr lang="en-US" dirty="0"/>
              <a:t>Elements/mechanics identified as cozy</a:t>
            </a:r>
          </a:p>
          <a:p>
            <a:pPr lvl="1"/>
            <a:r>
              <a:rPr lang="en-US" dirty="0"/>
              <a:t>Commentary on cozy (or not) aspects of the design process</a:t>
            </a:r>
          </a:p>
          <a:p>
            <a:pPr lvl="1"/>
            <a:endParaRPr lang="en-US" dirty="0"/>
          </a:p>
          <a:p>
            <a:pPr lvl="1"/>
            <a:endParaRPr lang="en-US" dirty="0"/>
          </a:p>
          <a:p>
            <a:endParaRPr lang="en-US" dirty="0"/>
          </a:p>
        </p:txBody>
      </p:sp>
    </p:spTree>
    <p:extLst>
      <p:ext uri="{BB962C8B-B14F-4D97-AF65-F5344CB8AC3E}">
        <p14:creationId xmlns:p14="http://schemas.microsoft.com/office/powerpoint/2010/main" val="68294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C4D36-8981-5CC2-8288-62F0D526F5E4}"/>
              </a:ext>
            </a:extLst>
          </p:cNvPr>
          <p:cNvSpPr>
            <a:spLocks noGrp="1"/>
          </p:cNvSpPr>
          <p:nvPr>
            <p:ph type="title"/>
          </p:nvPr>
        </p:nvSpPr>
        <p:spPr>
          <a:xfrm>
            <a:off x="589560" y="856180"/>
            <a:ext cx="5279408" cy="1128068"/>
          </a:xfrm>
        </p:spPr>
        <p:txBody>
          <a:bodyPr anchor="ctr">
            <a:normAutofit/>
          </a:bodyPr>
          <a:lstStyle/>
          <a:p>
            <a:pPr algn="ctr"/>
            <a:r>
              <a:rPr lang="en-CA" sz="3700" dirty="0">
                <a:latin typeface="Jumble" panose="02000503000000020004" pitchFamily="2" charset="0"/>
              </a:rPr>
              <a:t>What did we want to know?</a:t>
            </a:r>
            <a:endParaRPr lang="en-US" sz="3700" dirty="0">
              <a:latin typeface="Jumble" panose="02000503000000020004" pitchFamily="2" charset="0"/>
            </a:endParaRPr>
          </a:p>
        </p:txBody>
      </p:sp>
      <p:grpSp>
        <p:nvGrpSpPr>
          <p:cNvPr id="1031" name="Group 103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Rectangle 10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E1A739-E31A-6A0A-5489-A5977C97F056}"/>
              </a:ext>
            </a:extLst>
          </p:cNvPr>
          <p:cNvSpPr>
            <a:spLocks noGrp="1"/>
          </p:cNvSpPr>
          <p:nvPr>
            <p:ph idx="1"/>
          </p:nvPr>
        </p:nvSpPr>
        <p:spPr>
          <a:xfrm>
            <a:off x="590719" y="2330505"/>
            <a:ext cx="5278066" cy="3979585"/>
          </a:xfrm>
        </p:spPr>
        <p:txBody>
          <a:bodyPr anchor="ctr">
            <a:normAutofit/>
          </a:bodyPr>
          <a:lstStyle/>
          <a:p>
            <a:r>
              <a:rPr lang="en-US" sz="1900"/>
              <a:t>How does the wider community of game developers define cozy games</a:t>
            </a:r>
          </a:p>
          <a:p>
            <a:endParaRPr lang="en-US" sz="1900"/>
          </a:p>
          <a:p>
            <a:r>
              <a:rPr lang="en-US" sz="1900"/>
              <a:t>Is there agreement with the conclusions of the 2017 Project Horseshoe whitepaper outlining conceptual and technical elements of cozy games?</a:t>
            </a:r>
          </a:p>
          <a:p>
            <a:endParaRPr lang="en-US" sz="1900"/>
          </a:p>
          <a:p>
            <a:r>
              <a:rPr lang="en-US" sz="1900"/>
              <a:t>Are developers </a:t>
            </a:r>
          </a:p>
          <a:p>
            <a:pPr lvl="1"/>
            <a:r>
              <a:rPr lang="en-US" sz="1900"/>
              <a:t>broadening the genre</a:t>
            </a:r>
          </a:p>
          <a:p>
            <a:pPr lvl="1"/>
            <a:r>
              <a:rPr lang="en-US" sz="1900"/>
              <a:t>augmenting it with their own ideas of what cozy games could/should be</a:t>
            </a:r>
          </a:p>
        </p:txBody>
      </p:sp>
      <p:sp>
        <p:nvSpPr>
          <p:cNvPr id="1034" name="Rectangle 10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 chart with text and words&#10;&#10;AI-generated content may be incorrect.">
            <a:extLst>
              <a:ext uri="{FF2B5EF4-FFF2-40B4-BE49-F238E27FC236}">
                <a16:creationId xmlns:a16="http://schemas.microsoft.com/office/drawing/2014/main" id="{0D4D3E45-A465-78FA-C2E1-32A840B5AA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1110197"/>
            <a:ext cx="4397433" cy="1462146"/>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yramid of the five senses&#10;&#10;AI-generated content may be incorrect.">
            <a:extLst>
              <a:ext uri="{FF2B5EF4-FFF2-40B4-BE49-F238E27FC236}">
                <a16:creationId xmlns:a16="http://schemas.microsoft.com/office/drawing/2014/main" id="{E779CDE9-E898-198B-8071-BB46703A6E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13157" y="3707894"/>
            <a:ext cx="3336100"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08FDF638-7094-4E6D-B770-D81CEA115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526B6-25FB-E317-EE3E-98A5D3A48967}"/>
              </a:ext>
            </a:extLst>
          </p:cNvPr>
          <p:cNvSpPr>
            <a:spLocks noGrp="1"/>
          </p:cNvSpPr>
          <p:nvPr>
            <p:ph type="title"/>
          </p:nvPr>
        </p:nvSpPr>
        <p:spPr>
          <a:xfrm>
            <a:off x="337497" y="679730"/>
            <a:ext cx="3124151" cy="3578593"/>
          </a:xfrm>
        </p:spPr>
        <p:txBody>
          <a:bodyPr vert="horz" lIns="91440" tIns="45720" rIns="91440" bIns="45720" rtlCol="0" anchor="b">
            <a:normAutofit/>
          </a:bodyPr>
          <a:lstStyle/>
          <a:p>
            <a:pPr algn="ctr"/>
            <a:r>
              <a:rPr lang="en-US" sz="4600" kern="1200" dirty="0">
                <a:solidFill>
                  <a:schemeClr val="tx1"/>
                </a:solidFill>
                <a:latin typeface="Jumble" panose="02000503000000020004" pitchFamily="2" charset="0"/>
              </a:rPr>
              <a:t>Why does it matter?</a:t>
            </a:r>
          </a:p>
        </p:txBody>
      </p:sp>
      <p:grpSp>
        <p:nvGrpSpPr>
          <p:cNvPr id="2061" name="Group 206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62" name="Straight Connector 206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63" name="Rectangle 206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5" name="Rectangle 206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ozy Games: Best Video Games for the ...">
            <a:extLst>
              <a:ext uri="{FF2B5EF4-FFF2-40B4-BE49-F238E27FC236}">
                <a16:creationId xmlns:a16="http://schemas.microsoft.com/office/drawing/2014/main" id="{EB08A508-9EAA-856B-4C2A-BA1A2D2E4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74" r="12841" b="-1"/>
          <a:stretch>
            <a:fillRect/>
          </a:stretch>
        </p:blipFill>
        <p:spPr bwMode="auto">
          <a:xfrm>
            <a:off x="4125081" y="972235"/>
            <a:ext cx="3383280" cy="2414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Cozy Games for Relaxing Gameplay">
            <a:extLst>
              <a:ext uri="{FF2B5EF4-FFF2-40B4-BE49-F238E27FC236}">
                <a16:creationId xmlns:a16="http://schemas.microsoft.com/office/drawing/2014/main" id="{C560DA10-CD25-A54E-9899-A52396B09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742" r="1" b="1"/>
          <a:stretch>
            <a:fillRect/>
          </a:stretch>
        </p:blipFill>
        <p:spPr bwMode="auto">
          <a:xfrm>
            <a:off x="4121338" y="3605954"/>
            <a:ext cx="3383280" cy="24140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18 Best Cozy Games That Feel Like A Warm Blanket">
            <a:extLst>
              <a:ext uri="{FF2B5EF4-FFF2-40B4-BE49-F238E27FC236}">
                <a16:creationId xmlns:a16="http://schemas.microsoft.com/office/drawing/2014/main" id="{0AF0DE00-4F57-AE52-E546-FD0279D79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848" r="30881"/>
          <a:stretch>
            <a:fillRect/>
          </a:stretch>
        </p:blipFill>
        <p:spPr bwMode="auto">
          <a:xfrm>
            <a:off x="7755775" y="972235"/>
            <a:ext cx="3438144"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37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77C3D-AAB5-5CAE-A070-AE80A7C86ED6}"/>
              </a:ext>
            </a:extLst>
          </p:cNvPr>
          <p:cNvSpPr>
            <a:spLocks noGrp="1"/>
          </p:cNvSpPr>
          <p:nvPr>
            <p:ph type="title"/>
          </p:nvPr>
        </p:nvSpPr>
        <p:spPr>
          <a:xfrm>
            <a:off x="6053959" y="225972"/>
            <a:ext cx="5612524" cy="934898"/>
          </a:xfrm>
        </p:spPr>
        <p:txBody>
          <a:bodyPr anchor="b">
            <a:normAutofit fontScale="90000"/>
          </a:bodyPr>
          <a:lstStyle/>
          <a:p>
            <a:pPr algn="ctr"/>
            <a:r>
              <a:rPr lang="en-CA" sz="3400" dirty="0">
                <a:latin typeface="Jumble" panose="02000503000000020004" pitchFamily="2" charset="0"/>
              </a:rPr>
              <a:t>But first, a briefest of descriptions</a:t>
            </a:r>
            <a:endParaRPr lang="en-US" sz="3400" dirty="0">
              <a:latin typeface="Jumble" panose="02000503000000020004" pitchFamily="2" charset="0"/>
            </a:endParaRPr>
          </a:p>
        </p:txBody>
      </p:sp>
      <p:pic>
        <p:nvPicPr>
          <p:cNvPr id="5122" name="Picture 2" descr="What are cozy games, and what makes them cozy? | GamesIndustry.biz">
            <a:extLst>
              <a:ext uri="{FF2B5EF4-FFF2-40B4-BE49-F238E27FC236}">
                <a16:creationId xmlns:a16="http://schemas.microsoft.com/office/drawing/2014/main" id="{741531B1-6C87-2A7C-7D99-389C83768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725"/>
          <a:stretch>
            <a:fillRect/>
          </a:stretch>
        </p:blipFill>
        <p:spPr bwMode="auto">
          <a:xfrm>
            <a:off x="1" y="10"/>
            <a:ext cx="552844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E187D0-3474-CDD2-AB0C-51DB571C9BA1}"/>
              </a:ext>
            </a:extLst>
          </p:cNvPr>
          <p:cNvSpPr>
            <a:spLocks noGrp="1"/>
          </p:cNvSpPr>
          <p:nvPr>
            <p:ph idx="1"/>
          </p:nvPr>
        </p:nvSpPr>
        <p:spPr>
          <a:xfrm>
            <a:off x="5847906" y="1497462"/>
            <a:ext cx="6260011" cy="5023945"/>
          </a:xfrm>
        </p:spPr>
        <p:txBody>
          <a:bodyPr>
            <a:normAutofit fontScale="92500" lnSpcReduction="10000"/>
          </a:bodyPr>
          <a:lstStyle/>
          <a:p>
            <a:pPr marL="0" indent="0" algn="r">
              <a:buNone/>
            </a:pPr>
            <a:r>
              <a:rPr lang="en-US" dirty="0"/>
              <a:t>Coziness itself refers to how strongly a game evokes the fantasy of safety, abundance, and softness”. (Project Horseshoe, 2017)</a:t>
            </a:r>
            <a:endParaRPr lang="en-CA" dirty="0"/>
          </a:p>
          <a:p>
            <a:endParaRPr lang="en-CA" sz="1800" dirty="0"/>
          </a:p>
          <a:p>
            <a:r>
              <a:rPr lang="en-US" i="1" dirty="0"/>
              <a:t>Safety:</a:t>
            </a:r>
          </a:p>
          <a:p>
            <a:pPr lvl="1"/>
            <a:r>
              <a:rPr lang="en-US" dirty="0"/>
              <a:t> risk and danger (physical, emotional, social) are minimized.</a:t>
            </a:r>
          </a:p>
          <a:p>
            <a:r>
              <a:rPr lang="en-US" i="1" dirty="0"/>
              <a:t>Abundance</a:t>
            </a:r>
            <a:r>
              <a:rPr lang="en-US" dirty="0"/>
              <a:t>:</a:t>
            </a:r>
          </a:p>
          <a:p>
            <a:pPr lvl="1"/>
            <a:r>
              <a:rPr lang="en-US" dirty="0"/>
              <a:t> lower-level needs are met, and nothing is lacking or pressing.</a:t>
            </a:r>
          </a:p>
          <a:p>
            <a:r>
              <a:rPr lang="en-US" i="1" dirty="0"/>
              <a:t>Softness</a:t>
            </a:r>
            <a:r>
              <a:rPr lang="en-US" dirty="0"/>
              <a:t>: </a:t>
            </a:r>
          </a:p>
          <a:p>
            <a:pPr lvl="1"/>
            <a:r>
              <a:rPr lang="en-US" dirty="0"/>
              <a:t>stimuli are gentle and comforting, reducing stress.</a:t>
            </a:r>
          </a:p>
        </p:txBody>
      </p:sp>
    </p:spTree>
    <p:extLst>
      <p:ext uri="{BB962C8B-B14F-4D97-AF65-F5344CB8AC3E}">
        <p14:creationId xmlns:p14="http://schemas.microsoft.com/office/powerpoint/2010/main" val="72372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8" name="Rectangle 6167">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169">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2" name="Rectangle 6171">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Cozy Grove HD Wallpaper and Background">
            <a:extLst>
              <a:ext uri="{FF2B5EF4-FFF2-40B4-BE49-F238E27FC236}">
                <a16:creationId xmlns:a16="http://schemas.microsoft.com/office/drawing/2014/main" id="{9E8ED3D9-91AF-A5BC-F928-E1DB534C3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83" r="20515" b="-1"/>
          <a:stretch>
            <a:fillRect/>
          </a:stretch>
        </p:blipFill>
        <p:spPr bwMode="auto">
          <a:xfrm>
            <a:off x="8331957" y="-10138"/>
            <a:ext cx="3860043" cy="3457378"/>
          </a:xfrm>
          <a:prstGeom prst="rect">
            <a:avLst/>
          </a:prstGeom>
          <a:noFill/>
          <a:extLst>
            <a:ext uri="{909E8E84-426E-40DD-AFC4-6F175D3DCCD1}">
              <a14:hiddenFill xmlns:a14="http://schemas.microsoft.com/office/drawing/2010/main">
                <a:solidFill>
                  <a:srgbClr val="FFFFFF"/>
                </a:solidFill>
              </a14:hiddenFill>
            </a:ext>
          </a:extLst>
        </p:spPr>
      </p:pic>
      <p:sp>
        <p:nvSpPr>
          <p:cNvPr id="6174" name="Rectangle 6173">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6" name="Rectangle 6175">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8" name="Freeform: Shape 6177">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0D94F7-F2B5-5684-90DE-0E260690B74F}"/>
              </a:ext>
            </a:extLst>
          </p:cNvPr>
          <p:cNvSpPr>
            <a:spLocks noGrp="1"/>
          </p:cNvSpPr>
          <p:nvPr>
            <p:ph type="title"/>
          </p:nvPr>
        </p:nvSpPr>
        <p:spPr>
          <a:xfrm>
            <a:off x="634658" y="1534400"/>
            <a:ext cx="3020560" cy="3605048"/>
          </a:xfrm>
        </p:spPr>
        <p:txBody>
          <a:bodyPr anchor="b">
            <a:normAutofit/>
          </a:bodyPr>
          <a:lstStyle/>
          <a:p>
            <a:pPr algn="r"/>
            <a:r>
              <a:rPr lang="en-CA" sz="4000" dirty="0">
                <a:solidFill>
                  <a:srgbClr val="FFFFFF"/>
                </a:solidFill>
                <a:latin typeface="Jumble" panose="02000503000000020004" pitchFamily="2" charset="0"/>
              </a:rPr>
              <a:t>Of course, it’s </a:t>
            </a:r>
            <a:br>
              <a:rPr lang="en-CA" sz="4000" dirty="0">
                <a:solidFill>
                  <a:srgbClr val="FFFFFF"/>
                </a:solidFill>
                <a:latin typeface="Jumble" panose="02000503000000020004" pitchFamily="2" charset="0"/>
              </a:rPr>
            </a:br>
            <a:r>
              <a:rPr lang="en-CA" sz="4000" dirty="0">
                <a:solidFill>
                  <a:srgbClr val="FFFFFF"/>
                </a:solidFill>
                <a:latin typeface="Jumble" panose="02000503000000020004" pitchFamily="2" charset="0"/>
              </a:rPr>
              <a:t>more </a:t>
            </a:r>
            <a:br>
              <a:rPr lang="en-CA" sz="4000" dirty="0">
                <a:solidFill>
                  <a:srgbClr val="FFFFFF"/>
                </a:solidFill>
                <a:latin typeface="Jumble" panose="02000503000000020004" pitchFamily="2" charset="0"/>
              </a:rPr>
            </a:br>
            <a:r>
              <a:rPr lang="en-CA" sz="4000" dirty="0">
                <a:solidFill>
                  <a:srgbClr val="FFFFFF"/>
                </a:solidFill>
                <a:latin typeface="Jumble" panose="02000503000000020004" pitchFamily="2" charset="0"/>
              </a:rPr>
              <a:t>than that…</a:t>
            </a:r>
            <a:endParaRPr lang="en-US" sz="4000" dirty="0">
              <a:solidFill>
                <a:srgbClr val="FFFFFF"/>
              </a:solidFill>
              <a:latin typeface="Jumble" panose="02000503000000020004" pitchFamily="2" charset="0"/>
            </a:endParaRPr>
          </a:p>
        </p:txBody>
      </p:sp>
      <p:sp>
        <p:nvSpPr>
          <p:cNvPr id="3" name="Content Placeholder 2">
            <a:extLst>
              <a:ext uri="{FF2B5EF4-FFF2-40B4-BE49-F238E27FC236}">
                <a16:creationId xmlns:a16="http://schemas.microsoft.com/office/drawing/2014/main" id="{5599FD50-7780-E274-20DA-EBB5D9B2ACE9}"/>
              </a:ext>
            </a:extLst>
          </p:cNvPr>
          <p:cNvSpPr>
            <a:spLocks noGrp="1"/>
          </p:cNvSpPr>
          <p:nvPr>
            <p:ph idx="1"/>
          </p:nvPr>
        </p:nvSpPr>
        <p:spPr>
          <a:xfrm>
            <a:off x="4157257" y="241739"/>
            <a:ext cx="4037839" cy="6316716"/>
          </a:xfrm>
        </p:spPr>
        <p:txBody>
          <a:bodyPr anchor="ctr">
            <a:normAutofit/>
          </a:bodyPr>
          <a:lstStyle/>
          <a:p>
            <a:r>
              <a:rPr lang="en-CA" sz="2000" b="1" i="1" dirty="0"/>
              <a:t>Mechanics</a:t>
            </a:r>
            <a:endParaRPr lang="en-CA" sz="1600" b="1" i="1" dirty="0"/>
          </a:p>
          <a:p>
            <a:pPr lvl="1"/>
            <a:r>
              <a:rPr lang="en-CA" sz="1600" dirty="0"/>
              <a:t>Tidying, organizing, fishing, collecting, etc.</a:t>
            </a:r>
            <a:br>
              <a:rPr lang="en-CA" sz="1600" dirty="0"/>
            </a:br>
            <a:r>
              <a:rPr lang="en-CA" sz="1600" dirty="0"/>
              <a:t>	</a:t>
            </a:r>
          </a:p>
          <a:p>
            <a:r>
              <a:rPr lang="en-CA" sz="2000" b="1" i="1" dirty="0"/>
              <a:t>Aesthetics</a:t>
            </a:r>
            <a:endParaRPr lang="en-CA" sz="1600" b="1" i="1" dirty="0"/>
          </a:p>
          <a:p>
            <a:pPr lvl="1"/>
            <a:r>
              <a:rPr lang="en-US" sz="1600" dirty="0"/>
              <a:t>may include warmer, low-contrast colors and lighting, natural and familiar building materials, enclosed intimate spaces, and occasional windows into the external, non-cozy space taken refuge from.</a:t>
            </a:r>
            <a:br>
              <a:rPr lang="en-US" sz="1600" dirty="0"/>
            </a:br>
            <a:endParaRPr lang="en-CA" sz="1600" dirty="0"/>
          </a:p>
          <a:p>
            <a:r>
              <a:rPr lang="en-CA" sz="2000" b="1" i="1" dirty="0"/>
              <a:t>Audio</a:t>
            </a:r>
            <a:endParaRPr lang="en-CA" sz="1600" b="1" i="1" dirty="0"/>
          </a:p>
          <a:p>
            <a:pPr lvl="1"/>
            <a:r>
              <a:rPr lang="en-US" sz="1600" dirty="0"/>
              <a:t>ideally diegetic</a:t>
            </a:r>
          </a:p>
          <a:p>
            <a:pPr lvl="1"/>
            <a:r>
              <a:rPr lang="en-US" sz="1600" dirty="0"/>
              <a:t>Ambient or human-created music and audial reminders of safety, abundance, and reinforce comfort</a:t>
            </a:r>
            <a:br>
              <a:rPr lang="en-US" sz="1600" dirty="0"/>
            </a:br>
            <a:endParaRPr lang="en-CA" sz="1600" dirty="0"/>
          </a:p>
          <a:p>
            <a:r>
              <a:rPr lang="en-CA" sz="2000" b="1" i="1" dirty="0"/>
              <a:t>Narrative / Contexts</a:t>
            </a:r>
          </a:p>
          <a:p>
            <a:pPr lvl="1"/>
            <a:r>
              <a:rPr lang="en-US" sz="1600" dirty="0"/>
              <a:t>Cozy narratives and themes center around homes and family, or practicality, </a:t>
            </a:r>
            <a:endParaRPr lang="en-US" sz="1400" dirty="0"/>
          </a:p>
        </p:txBody>
      </p:sp>
      <p:pic>
        <p:nvPicPr>
          <p:cNvPr id="6146" name="Picture 2" descr="online worlds with super cozy vibes ...">
            <a:extLst>
              <a:ext uri="{FF2B5EF4-FFF2-40B4-BE49-F238E27FC236}">
                <a16:creationId xmlns:a16="http://schemas.microsoft.com/office/drawing/2014/main" id="{BE05B367-E944-C356-1876-2942D88C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252" r="35695" b="-1"/>
          <a:stretch>
            <a:fillRect/>
          </a:stretch>
        </p:blipFill>
        <p:spPr bwMode="auto">
          <a:xfrm>
            <a:off x="8331957" y="3420897"/>
            <a:ext cx="3860043" cy="343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1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E0CD-D811-97C7-FD1B-B074CC5CF0A4}"/>
              </a:ext>
            </a:extLst>
          </p:cNvPr>
          <p:cNvSpPr>
            <a:spLocks noGrp="1"/>
          </p:cNvSpPr>
          <p:nvPr>
            <p:ph type="title"/>
          </p:nvPr>
        </p:nvSpPr>
        <p:spPr>
          <a:xfrm>
            <a:off x="7939929" y="741392"/>
            <a:ext cx="3905229" cy="1192512"/>
          </a:xfrm>
        </p:spPr>
        <p:txBody>
          <a:bodyPr anchor="b">
            <a:normAutofit/>
          </a:bodyPr>
          <a:lstStyle/>
          <a:p>
            <a:pPr algn="ctr"/>
            <a:r>
              <a:rPr lang="en-CA" sz="3200" dirty="0">
                <a:latin typeface="Jumble" panose="02000503000000020004" pitchFamily="2" charset="0"/>
              </a:rPr>
              <a:t>What we found (key take-aways)</a:t>
            </a:r>
            <a:endParaRPr lang="en-US" sz="3200" dirty="0">
              <a:latin typeface="Jumble" panose="02000503000000020004" pitchFamily="2" charset="0"/>
            </a:endParaRPr>
          </a:p>
        </p:txBody>
      </p:sp>
      <p:pic>
        <p:nvPicPr>
          <p:cNvPr id="4102" name="Picture 6" descr="Cult of the Lamb gameplay from Steam">
            <a:extLst>
              <a:ext uri="{FF2B5EF4-FFF2-40B4-BE49-F238E27FC236}">
                <a16:creationId xmlns:a16="http://schemas.microsoft.com/office/drawing/2014/main" id="{01A36296-7EF0-5AA6-3A72-60DA303EC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933" r="30927" b="-2"/>
          <a:stretch>
            <a:fillRect/>
          </a:stretch>
        </p:blipFill>
        <p:spPr bwMode="auto">
          <a:xfrm>
            <a:off x="874088" y="877413"/>
            <a:ext cx="3580346" cy="4953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aveyard keeper gameplay from Steam">
            <a:extLst>
              <a:ext uri="{FF2B5EF4-FFF2-40B4-BE49-F238E27FC236}">
                <a16:creationId xmlns:a16="http://schemas.microsoft.com/office/drawing/2014/main" id="{E8EB9FEF-BDA7-F94D-D585-75A775EDB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18" r="16476" b="1"/>
          <a:stretch>
            <a:fillRect/>
          </a:stretch>
        </p:blipFill>
        <p:spPr bwMode="auto">
          <a:xfrm>
            <a:off x="4530256" y="877417"/>
            <a:ext cx="3083744" cy="24355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10 Best Cozy Games To Play On Mobile">
            <a:extLst>
              <a:ext uri="{FF2B5EF4-FFF2-40B4-BE49-F238E27FC236}">
                <a16:creationId xmlns:a16="http://schemas.microsoft.com/office/drawing/2014/main" id="{C08D3C89-6544-0E49-0000-D8E75AABF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161" r="17596" b="3"/>
          <a:stretch>
            <a:fillRect/>
          </a:stretch>
        </p:blipFill>
        <p:spPr bwMode="auto">
          <a:xfrm>
            <a:off x="4530256" y="3395325"/>
            <a:ext cx="3083744" cy="24379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995AA6-B959-C83A-1AC3-752226B0F60D}"/>
              </a:ext>
            </a:extLst>
          </p:cNvPr>
          <p:cNvSpPr>
            <a:spLocks noGrp="1"/>
          </p:cNvSpPr>
          <p:nvPr>
            <p:ph idx="1"/>
          </p:nvPr>
        </p:nvSpPr>
        <p:spPr>
          <a:xfrm>
            <a:off x="7939929" y="2133600"/>
            <a:ext cx="3905229" cy="3847708"/>
          </a:xfrm>
        </p:spPr>
        <p:txBody>
          <a:bodyPr anchor="t">
            <a:normAutofit/>
          </a:bodyPr>
          <a:lstStyle/>
          <a:p>
            <a:r>
              <a:rPr lang="en-CA" sz="1700" dirty="0"/>
              <a:t>Many novice developers worked within the existing definitions of cozy as inspired by major/popular cozy games</a:t>
            </a:r>
          </a:p>
          <a:p>
            <a:pPr marL="0" indent="0">
              <a:buNone/>
            </a:pPr>
            <a:endParaRPr lang="en-CA" sz="1700" dirty="0"/>
          </a:p>
          <a:p>
            <a:r>
              <a:rPr lang="en-CA" sz="1700" dirty="0"/>
              <a:t>Developers of all levels have different understandings of what makes a game cozy  based on inspiration games and personal experience</a:t>
            </a:r>
          </a:p>
          <a:p>
            <a:endParaRPr lang="en-CA" sz="1700" dirty="0"/>
          </a:p>
          <a:p>
            <a:r>
              <a:rPr lang="en-CA" sz="1700" dirty="0"/>
              <a:t>Developers aimed to push the genre  in terms of mechanics, themes, and aesthetics</a:t>
            </a:r>
            <a:endParaRPr lang="en-US" sz="1700" dirty="0"/>
          </a:p>
        </p:txBody>
      </p:sp>
      <p:grpSp>
        <p:nvGrpSpPr>
          <p:cNvPr id="4125" name="Group 4124">
            <a:extLst>
              <a:ext uri="{FF2B5EF4-FFF2-40B4-BE49-F238E27FC236}">
                <a16:creationId xmlns:a16="http://schemas.microsoft.com/office/drawing/2014/main" id="{E33D8A0C-28ED-C6DD-9FF8-421807F54E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120" name="Rectangle 4119">
              <a:extLst>
                <a:ext uri="{FF2B5EF4-FFF2-40B4-BE49-F238E27FC236}">
                  <a16:creationId xmlns:a16="http://schemas.microsoft.com/office/drawing/2014/main" id="{DED324DB-B381-AF6B-572F-20D07D968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 name="Rectangle 4125">
              <a:extLst>
                <a:ext uri="{FF2B5EF4-FFF2-40B4-BE49-F238E27FC236}">
                  <a16:creationId xmlns:a16="http://schemas.microsoft.com/office/drawing/2014/main" id="{AEA2E0BF-C3DA-A022-0CF8-0231FC997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567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52C11-6D60-350F-0961-98DA074E50A1}"/>
              </a:ext>
            </a:extLst>
          </p:cNvPr>
          <p:cNvSpPr>
            <a:spLocks noGrp="1"/>
          </p:cNvSpPr>
          <p:nvPr>
            <p:ph type="title"/>
          </p:nvPr>
        </p:nvSpPr>
        <p:spPr>
          <a:xfrm>
            <a:off x="589560" y="856180"/>
            <a:ext cx="5279408" cy="1128068"/>
          </a:xfrm>
        </p:spPr>
        <p:txBody>
          <a:bodyPr anchor="ctr">
            <a:normAutofit/>
          </a:bodyPr>
          <a:lstStyle/>
          <a:p>
            <a:pPr algn="ctr"/>
            <a:r>
              <a:rPr lang="en-CA" sz="3700" dirty="0">
                <a:latin typeface="Jumble" panose="02000503000000020004" pitchFamily="2" charset="0"/>
              </a:rPr>
              <a:t>Explicit Cozy Design Choices</a:t>
            </a:r>
            <a:endParaRPr lang="en-US" sz="3700" dirty="0">
              <a:latin typeface="Jumble" panose="02000503000000020004" pitchFamily="2" charset="0"/>
            </a:endParaRPr>
          </a:p>
        </p:txBody>
      </p:sp>
      <p:grpSp>
        <p:nvGrpSpPr>
          <p:cNvPr id="7179" name="Group 717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180" name="Rectangle 717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3" name="Rectangle 718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C298FF-177E-F831-AE96-15E0C968661C}"/>
              </a:ext>
            </a:extLst>
          </p:cNvPr>
          <p:cNvSpPr>
            <a:spLocks noGrp="1"/>
          </p:cNvSpPr>
          <p:nvPr>
            <p:ph idx="1"/>
          </p:nvPr>
        </p:nvSpPr>
        <p:spPr>
          <a:xfrm>
            <a:off x="590718" y="2330505"/>
            <a:ext cx="5852611" cy="4149189"/>
          </a:xfrm>
        </p:spPr>
        <p:txBody>
          <a:bodyPr anchor="ctr">
            <a:normAutofit/>
          </a:bodyPr>
          <a:lstStyle/>
          <a:p>
            <a:pPr marL="0" indent="0">
              <a:buNone/>
            </a:pPr>
            <a:r>
              <a:rPr lang="en-US" sz="2000" dirty="0"/>
              <a:t>Set out to make a game using Project Horseshoe’s white paper’s design principles </a:t>
            </a:r>
            <a:br>
              <a:rPr lang="en-US" sz="2000" dirty="0"/>
            </a:br>
            <a:endParaRPr lang="en-US" sz="2000" dirty="0"/>
          </a:p>
          <a:p>
            <a:r>
              <a:rPr lang="en-US" sz="2000" dirty="0"/>
              <a:t>Focused on SENSE OF SECURITY as key to cozy games</a:t>
            </a:r>
          </a:p>
          <a:p>
            <a:pPr lvl="1"/>
            <a:r>
              <a:rPr lang="en-US" sz="2000" dirty="0"/>
              <a:t>nothing threatening in the game or that can kill you. </a:t>
            </a:r>
          </a:p>
          <a:p>
            <a:pPr lvl="1"/>
            <a:r>
              <a:rPr lang="en-US" sz="2000" dirty="0"/>
              <a:t>very little sense of challenge but more about just mindlessly exploring forest world.</a:t>
            </a:r>
          </a:p>
          <a:p>
            <a:pPr marL="457200" lvl="1" indent="0">
              <a:buNone/>
            </a:pPr>
            <a:endParaRPr lang="en-US" sz="2000" dirty="0"/>
          </a:p>
          <a:p>
            <a:pPr marL="457200" lvl="1" indent="0">
              <a:buNone/>
            </a:pPr>
            <a:endParaRPr lang="en-US" sz="2000" dirty="0"/>
          </a:p>
          <a:p>
            <a:pPr marL="457200" lvl="1" indent="0" algn="r">
              <a:buNone/>
            </a:pPr>
            <a:r>
              <a:rPr lang="en-US" sz="2000" i="1" dirty="0"/>
              <a:t>Making a cozy game from Scratch… </a:t>
            </a:r>
            <a:br>
              <a:rPr lang="en-US" sz="2000" i="1" dirty="0"/>
            </a:br>
            <a:r>
              <a:rPr lang="en-US" sz="2000" i="1" dirty="0"/>
              <a:t>by Byte of Michael</a:t>
            </a:r>
          </a:p>
        </p:txBody>
      </p:sp>
      <p:sp>
        <p:nvSpPr>
          <p:cNvPr id="7185" name="Rectangle 718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7" name="Rectangle 718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Making a Cozy Game from Scratch ...">
            <a:extLst>
              <a:ext uri="{FF2B5EF4-FFF2-40B4-BE49-F238E27FC236}">
                <a16:creationId xmlns:a16="http://schemas.microsoft.com/office/drawing/2014/main" id="{A85B56D6-AC35-B571-BC36-0574DBEBC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234" b="3"/>
          <a:stretch>
            <a:fillRect/>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7189" name="Rectangle 718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video game&#10;&#10;AI-generated content may be incorrect.">
            <a:extLst>
              <a:ext uri="{FF2B5EF4-FFF2-40B4-BE49-F238E27FC236}">
                <a16:creationId xmlns:a16="http://schemas.microsoft.com/office/drawing/2014/main" id="{BC50D418-CF84-AC9D-F9A6-F9DEC535D000}"/>
              </a:ext>
            </a:extLst>
          </p:cNvPr>
          <p:cNvPicPr>
            <a:picLocks noChangeAspect="1"/>
          </p:cNvPicPr>
          <p:nvPr/>
        </p:nvPicPr>
        <p:blipFill>
          <a:blip r:embed="rId4"/>
          <a:srcRect l="91" r="1" b="1"/>
          <a:stretch>
            <a:fillRect/>
          </a:stretch>
        </p:blipFill>
        <p:spPr>
          <a:xfrm>
            <a:off x="7083423" y="3707894"/>
            <a:ext cx="4395569" cy="2518756"/>
          </a:xfrm>
          <a:prstGeom prst="rect">
            <a:avLst/>
          </a:prstGeom>
        </p:spPr>
      </p:pic>
    </p:spTree>
    <p:extLst>
      <p:ext uri="{BB962C8B-B14F-4D97-AF65-F5344CB8AC3E}">
        <p14:creationId xmlns:p14="http://schemas.microsoft.com/office/powerpoint/2010/main" val="128580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5" name="Rectangle 9234">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711D8-79DE-0CD7-5C29-A6A58C45FDEC}"/>
              </a:ext>
            </a:extLst>
          </p:cNvPr>
          <p:cNvSpPr>
            <a:spLocks noGrp="1"/>
          </p:cNvSpPr>
          <p:nvPr>
            <p:ph type="title"/>
          </p:nvPr>
        </p:nvSpPr>
        <p:spPr>
          <a:xfrm>
            <a:off x="321734" y="4837132"/>
            <a:ext cx="3682707" cy="1794896"/>
          </a:xfrm>
        </p:spPr>
        <p:txBody>
          <a:bodyPr>
            <a:normAutofit fontScale="90000"/>
          </a:bodyPr>
          <a:lstStyle/>
          <a:p>
            <a:pPr algn="ctr"/>
            <a:r>
              <a:rPr lang="en-CA" dirty="0">
                <a:latin typeface="Jumble" panose="02000503000000020004" pitchFamily="2" charset="0"/>
              </a:rPr>
              <a:t>Explicit Cozy Design Choices</a:t>
            </a:r>
            <a:endParaRPr lang="en-US" dirty="0"/>
          </a:p>
        </p:txBody>
      </p:sp>
      <p:pic>
        <p:nvPicPr>
          <p:cNvPr id="9220" name="Picture 4" descr="A video game graphics with a cartoon character&#10;&#10;AI-generated content may be incorrect.">
            <a:extLst>
              <a:ext uri="{FF2B5EF4-FFF2-40B4-BE49-F238E27FC236}">
                <a16:creationId xmlns:a16="http://schemas.microsoft.com/office/drawing/2014/main" id="{7CF30A07-72DB-070D-190B-B7283D24B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24" b="29017"/>
          <a:stretch>
            <a:fillRect/>
          </a:stretch>
        </p:blipFill>
        <p:spPr bwMode="auto">
          <a:xfrm>
            <a:off x="20" y="10"/>
            <a:ext cx="12191980" cy="45577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AD48286-0D94-9B5C-67DF-09C14D41D44A}"/>
              </a:ext>
            </a:extLst>
          </p:cNvPr>
          <p:cNvSpPr>
            <a:spLocks noGrp="1"/>
          </p:cNvSpPr>
          <p:nvPr>
            <p:ph idx="1"/>
          </p:nvPr>
        </p:nvSpPr>
        <p:spPr>
          <a:xfrm>
            <a:off x="4246179" y="4837131"/>
            <a:ext cx="7830207" cy="1889489"/>
          </a:xfrm>
        </p:spPr>
        <p:txBody>
          <a:bodyPr>
            <a:normAutofit fontScale="92500" lnSpcReduction="10000"/>
          </a:bodyPr>
          <a:lstStyle/>
          <a:p>
            <a:r>
              <a:rPr lang="en-CA" sz="2000" dirty="0"/>
              <a:t>Began design without knowledge or understanding of cozy, but had implemented mechanics and gameplay elements that were cited as “cozy”</a:t>
            </a:r>
          </a:p>
          <a:p>
            <a:r>
              <a:rPr lang="en-CA" sz="2000" dirty="0"/>
              <a:t>Researched cozy games – implemented more ‘cozy’ features</a:t>
            </a:r>
            <a:br>
              <a:rPr lang="en-CA" sz="2000" dirty="0"/>
            </a:br>
            <a:endParaRPr lang="en-CA" sz="2000" dirty="0"/>
          </a:p>
          <a:p>
            <a:pPr marL="0" indent="0" algn="r">
              <a:buNone/>
            </a:pPr>
            <a:r>
              <a:rPr lang="en-US" sz="2000" i="1" dirty="0"/>
              <a:t>How to (accidentally) make a cozy game- </a:t>
            </a:r>
            <a:r>
              <a:rPr lang="en-US" sz="2000" b="1" i="1" dirty="0" err="1"/>
              <a:t>advancenine</a:t>
            </a:r>
            <a:br>
              <a:rPr lang="en-US" sz="1300" dirty="0"/>
            </a:br>
            <a:endParaRPr lang="en-US" sz="1300" dirty="0"/>
          </a:p>
        </p:txBody>
      </p:sp>
    </p:spTree>
    <p:extLst>
      <p:ext uri="{BB962C8B-B14F-4D97-AF65-F5344CB8AC3E}">
        <p14:creationId xmlns:p14="http://schemas.microsoft.com/office/powerpoint/2010/main" val="186755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959</TotalTime>
  <Words>906</Words>
  <Application>Microsoft Macintosh PowerPoint</Application>
  <PresentationFormat>Widescreen</PresentationFormat>
  <Paragraphs>112</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Jumble</vt:lpstr>
      <vt:lpstr>Office Theme</vt:lpstr>
      <vt:lpstr>PowerPoint Presentation</vt:lpstr>
      <vt:lpstr>What did we do?</vt:lpstr>
      <vt:lpstr>What did we want to know?</vt:lpstr>
      <vt:lpstr>Why does it matter?</vt:lpstr>
      <vt:lpstr>But first, a briefest of descriptions</vt:lpstr>
      <vt:lpstr>Of course, it’s  more  than that…</vt:lpstr>
      <vt:lpstr>What we found (key take-aways)</vt:lpstr>
      <vt:lpstr>Explicit Cozy Design Choices</vt:lpstr>
      <vt:lpstr>Explicit Cozy Design Choices</vt:lpstr>
      <vt:lpstr>Implicit Cozy Design </vt:lpstr>
      <vt:lpstr>Mechanics, Aesthetics &amp; Vibes: The Growing Nature of Cozy</vt:lpstr>
      <vt:lpstr>Pushing the definition  (&amp; gameplay experience) of Cozy Games</vt:lpstr>
      <vt:lpstr>As Cozy Games Grow,  Developer Definitions Are in Evolving</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Boudreau</dc:creator>
  <cp:lastModifiedBy>Andy Phelps</cp:lastModifiedBy>
  <cp:revision>3</cp:revision>
  <dcterms:created xsi:type="dcterms:W3CDTF">2025-07-02T11:33:06Z</dcterms:created>
  <dcterms:modified xsi:type="dcterms:W3CDTF">2025-07-07T18:03:13Z</dcterms:modified>
</cp:coreProperties>
</file>